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339" r:id="rId4"/>
    <p:sldId id="327" r:id="rId5"/>
    <p:sldId id="329" r:id="rId6"/>
    <p:sldId id="342" r:id="rId7"/>
    <p:sldId id="326" r:id="rId8"/>
    <p:sldId id="328" r:id="rId9"/>
    <p:sldId id="340" r:id="rId10"/>
    <p:sldId id="341" r:id="rId11"/>
    <p:sldId id="259" r:id="rId12"/>
    <p:sldId id="330" r:id="rId13"/>
    <p:sldId id="261" r:id="rId14"/>
    <p:sldId id="331" r:id="rId15"/>
    <p:sldId id="320" r:id="rId16"/>
    <p:sldId id="335" r:id="rId17"/>
    <p:sldId id="345" r:id="rId18"/>
    <p:sldId id="343" r:id="rId19"/>
    <p:sldId id="344" r:id="rId20"/>
    <p:sldId id="346" r:id="rId21"/>
    <p:sldId id="347" r:id="rId22"/>
    <p:sldId id="348" r:id="rId23"/>
    <p:sldId id="349" r:id="rId24"/>
    <p:sldId id="350" r:id="rId25"/>
    <p:sldId id="351" r:id="rId26"/>
    <p:sldId id="352" r:id="rId27"/>
    <p:sldId id="353" r:id="rId28"/>
    <p:sldId id="262" r:id="rId29"/>
    <p:sldId id="333" r:id="rId30"/>
    <p:sldId id="321" r:id="rId31"/>
    <p:sldId id="319" r:id="rId32"/>
    <p:sldId id="265" r:id="rId33"/>
    <p:sldId id="266" r:id="rId34"/>
    <p:sldId id="267" r:id="rId35"/>
    <p:sldId id="268" r:id="rId36"/>
    <p:sldId id="269" r:id="rId37"/>
    <p:sldId id="270" r:id="rId38"/>
    <p:sldId id="271" r:id="rId39"/>
    <p:sldId id="272" r:id="rId40"/>
    <p:sldId id="273" r:id="rId41"/>
    <p:sldId id="274" r:id="rId42"/>
    <p:sldId id="275" r:id="rId43"/>
    <p:sldId id="337" r:id="rId44"/>
    <p:sldId id="276" r:id="rId45"/>
    <p:sldId id="277" r:id="rId46"/>
    <p:sldId id="278" r:id="rId47"/>
    <p:sldId id="279" r:id="rId48"/>
    <p:sldId id="280" r:id="rId49"/>
    <p:sldId id="281" r:id="rId50"/>
    <p:sldId id="282" r:id="rId51"/>
    <p:sldId id="283"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38" r:id="rId66"/>
    <p:sldId id="325" r:id="rId67"/>
    <p:sldId id="316" r:id="rId68"/>
    <p:sldId id="317" r:id="rId69"/>
    <p:sldId id="332" r:id="rId70"/>
    <p:sldId id="318" r:id="rId71"/>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990" y="-96"/>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dgm:spPr/>
      <dgm:t>
        <a:bodyPr/>
        <a:lstStyle/>
        <a:p>
          <a:r>
            <a:rPr lang="tr-TR"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smtClean="0">
              <a:solidFill>
                <a:schemeClr val="bg1"/>
              </a:solidFill>
            </a:rPr>
            <a:t>Kâbe  </a:t>
          </a:r>
          <a:endParaRPr lang="tr-TR" b="1" dirty="0">
            <a:solidFill>
              <a:schemeClr val="bg1"/>
            </a:solidFill>
          </a:endParaRP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Mevlid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Reğaib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bg1"/>
              </a:solidFill>
            </a:rPr>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bg1"/>
              </a:solidFill>
            </a:rPr>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Bayramlar </a:t>
          </a:r>
          <a:r>
            <a:rPr lang="tr-TR" b="1" dirty="0" smtClean="0">
              <a:solidFill>
                <a:schemeClr val="tx1"/>
              </a:solidFill>
            </a:rPr>
            <a:t> </a:t>
          </a:r>
          <a:endParaRPr lang="tr-TR" b="1" dirty="0">
            <a:solidFill>
              <a:schemeClr val="tx1"/>
            </a:solidFill>
          </a:endParaRP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Cuma </a:t>
          </a:r>
          <a:r>
            <a:rPr lang="tr-TR" b="1" dirty="0" smtClean="0">
              <a:solidFill>
                <a:schemeClr val="tx1"/>
              </a:solidFill>
            </a:rPr>
            <a:t> </a:t>
          </a:r>
          <a:endParaRPr lang="tr-TR" b="1" dirty="0">
            <a:solidFill>
              <a:schemeClr val="tx1"/>
            </a:solidFill>
          </a:endParaRP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bg1"/>
              </a:solidFill>
            </a:rPr>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54409ECC-12AA-456C-867D-8B34635219B2}">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dirty="0" smtClean="0">
              <a:solidFill>
                <a:schemeClr val="tx1"/>
              </a:solidFill>
            </a:rPr>
            <a:t> 7 Nisan Perşembe</a:t>
          </a:r>
          <a:endParaRPr lang="tr-TR" b="1" dirty="0">
            <a:solidFill>
              <a:schemeClr val="tx1"/>
            </a:solidFill>
          </a:endParaRPr>
        </a:p>
      </dgm:t>
    </dgm:pt>
    <dgm:pt modelId="{D523D9B9-32BA-46D7-ABF5-BCB8C16AA3DF}" type="parTrans" cxnId="{93C82E8A-AA7D-46B1-8425-0FFA1C15C89D}">
      <dgm:prSet/>
      <dgm:spPr/>
      <dgm:t>
        <a:bodyPr/>
        <a:lstStyle/>
        <a:p>
          <a:endParaRPr lang="tr-TR"/>
        </a:p>
      </dgm:t>
    </dgm:pt>
    <dgm:pt modelId="{069ED9EB-1EC0-4152-9330-CBE725166ECE}" type="sibTrans" cxnId="{93C82E8A-AA7D-46B1-8425-0FFA1C15C89D}">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2" custScaleX="329543">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243946">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167514" custScaleY="105364" custLinFactNeighborX="40649" custLinFactNeighborY="-5828">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5592" custLinFactNeighborY="31052">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5592" custLinFactNeighborY="31052">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5592" custLinFactNeighborY="31052">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 modelId="{E19EAB3F-5FF9-42E2-9FAB-D6994C351FEB}" type="pres">
      <dgm:prSet presAssocID="{54409ECC-12AA-456C-867D-8B34635219B2}" presName="hierRoot1" presStyleCnt="0">
        <dgm:presLayoutVars>
          <dgm:hierBranch val="init"/>
        </dgm:presLayoutVars>
      </dgm:prSet>
      <dgm:spPr/>
    </dgm:pt>
    <dgm:pt modelId="{BC3B7273-E9BD-4667-BAA6-49CAB97A305E}" type="pres">
      <dgm:prSet presAssocID="{54409ECC-12AA-456C-867D-8B34635219B2}" presName="rootComposite1" presStyleCnt="0"/>
      <dgm:spPr/>
    </dgm:pt>
    <dgm:pt modelId="{7261C7E7-0C73-40DB-B7CC-6A6E56DF438F}" type="pres">
      <dgm:prSet presAssocID="{54409ECC-12AA-456C-867D-8B34635219B2}" presName="rootText1" presStyleLbl="node0" presStyleIdx="1" presStyleCnt="2" custLinFactX="-100000" custLinFactY="259835" custLinFactNeighborX="-192575" custLinFactNeighborY="300000">
        <dgm:presLayoutVars>
          <dgm:chPref val="3"/>
        </dgm:presLayoutVars>
      </dgm:prSet>
      <dgm:spPr/>
      <dgm:t>
        <a:bodyPr/>
        <a:lstStyle/>
        <a:p>
          <a:endParaRPr lang="tr-TR"/>
        </a:p>
      </dgm:t>
    </dgm:pt>
    <dgm:pt modelId="{5B55E92E-0A8A-4812-A85E-236D0412164B}" type="pres">
      <dgm:prSet presAssocID="{54409ECC-12AA-456C-867D-8B34635219B2}" presName="rootConnector1" presStyleLbl="node1" presStyleIdx="0" presStyleCnt="0"/>
      <dgm:spPr/>
      <dgm:t>
        <a:bodyPr/>
        <a:lstStyle/>
        <a:p>
          <a:endParaRPr lang="tr-TR"/>
        </a:p>
      </dgm:t>
    </dgm:pt>
    <dgm:pt modelId="{CAD8793A-BB03-4613-915D-4AAA4AAC2085}" type="pres">
      <dgm:prSet presAssocID="{54409ECC-12AA-456C-867D-8B34635219B2}" presName="hierChild2" presStyleCnt="0"/>
      <dgm:spPr/>
    </dgm:pt>
    <dgm:pt modelId="{506A1253-90C6-475F-BAED-F5C3E1DAE485}" type="pres">
      <dgm:prSet presAssocID="{54409ECC-12AA-456C-867D-8B34635219B2}" presName="hierChild3" presStyleCnt="0"/>
      <dgm:spPr/>
    </dgm:pt>
  </dgm:ptLst>
  <dgm:cxnLst>
    <dgm:cxn modelId="{1696624B-0ADD-480F-96AA-69EBD23B348D}" type="presOf" srcId="{5D1A470B-5907-47B6-BCF4-D8F04707B6A1}" destId="{E097F812-CC65-41C9-BCA0-61503CA62CBB}" srcOrd="0" destOrd="0" presId="urn:microsoft.com/office/officeart/2005/8/layout/orgChart1"/>
    <dgm:cxn modelId="{F7A87549-1488-40EF-A837-6E5B0709A2E9}" type="presOf" srcId="{54409ECC-12AA-456C-867D-8B34635219B2}" destId="{7261C7E7-0C73-40DB-B7CC-6A6E56DF438F}" srcOrd="0" destOrd="0" presId="urn:microsoft.com/office/officeart/2005/8/layout/orgChart1"/>
    <dgm:cxn modelId="{9B4F5577-7584-478F-998B-48D7BFEA335B}" type="presOf" srcId="{54409ECC-12AA-456C-867D-8B34635219B2}" destId="{5B55E92E-0A8A-4812-A85E-236D0412164B}" srcOrd="1" destOrd="0" presId="urn:microsoft.com/office/officeart/2005/8/layout/orgChart1"/>
    <dgm:cxn modelId="{B32E06FB-C9F3-4BB5-A859-5CA6F21FC792}" srcId="{CF92F74B-C1B8-44FB-8AA9-98140C42D9AF}" destId="{604DCFB7-09C4-422E-869F-03654AB244AC}" srcOrd="2" destOrd="0" parTransId="{7194E29B-533A-4981-95DB-8A68277BAD98}" sibTransId="{36FCC27C-A8B1-48E3-8797-5B10D2E2E739}"/>
    <dgm:cxn modelId="{4E454022-CD6D-46B0-9458-7620C35A1B98}" type="presOf" srcId="{AC49EFCB-6497-401F-B195-1BA1C3C88C86}" destId="{0B388412-E948-4137-8CDC-40746199DF49}" srcOrd="0" destOrd="0" presId="urn:microsoft.com/office/officeart/2005/8/layout/orgChart1"/>
    <dgm:cxn modelId="{06B447F8-E6FA-4CA1-8AB8-FA82A37BBBB7}" type="presOf" srcId="{604DCFB7-09C4-422E-869F-03654AB244AC}" destId="{244E1FC9-FAE4-47E4-B6B4-008308E080C7}" srcOrd="1" destOrd="0" presId="urn:microsoft.com/office/officeart/2005/8/layout/orgChart1"/>
    <dgm:cxn modelId="{0B537841-6F7D-4FAA-8052-821E21C95CBF}" type="presOf" srcId="{346B847D-99A4-49CC-ABE8-608ED70EBB31}" destId="{1E5F56A2-2B80-44CA-88C7-5B7340798180}" srcOrd="0" destOrd="0" presId="urn:microsoft.com/office/officeart/2005/8/layout/orgChart1"/>
    <dgm:cxn modelId="{BE4FA9F7-BC25-49A6-B5CA-38DCB4FC8562}" type="presOf" srcId="{CF92F74B-C1B8-44FB-8AA9-98140C42D9AF}" destId="{A662E0DB-D0A9-47C5-8586-221624EECD39}" srcOrd="1" destOrd="0" presId="urn:microsoft.com/office/officeart/2005/8/layout/orgChart1"/>
    <dgm:cxn modelId="{93C82E8A-AA7D-46B1-8425-0FFA1C15C89D}" srcId="{C4288F10-D137-43D0-9D57-BD5E837061DF}" destId="{54409ECC-12AA-456C-867D-8B34635219B2}" srcOrd="1" destOrd="0" parTransId="{D523D9B9-32BA-46D7-ABF5-BCB8C16AA3DF}" sibTransId="{069ED9EB-1EC0-4152-9330-CBE725166ECE}"/>
    <dgm:cxn modelId="{3137BDFF-1E1A-441D-BA86-8ACBD7C3ABEF}" type="presOf" srcId="{239F7681-8E7C-4446-B44A-961BBE282EC4}" destId="{49FAC90C-2548-4420-8D29-B3BAAC044A55}" srcOrd="1"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3652A26F-3DBD-4529-82EB-9E53FF4C7130}" srcId="{0C34EA08-0F2F-4698-8E4B-46FEB49C5E23}" destId="{106AE525-376E-427C-9997-482078DEFBDF}" srcOrd="0" destOrd="0" parTransId="{1CB4DE4D-71D9-4550-BBE7-FB1155A4F197}" sibTransId="{66F8C90A-9A34-493B-BCFE-DFC2F4452880}"/>
    <dgm:cxn modelId="{659BE58F-9A5A-49FC-B433-D9F1D7776FAB}" type="presOf" srcId="{97C4F513-3EB0-498B-B4A9-5CCB7A3D4F54}" destId="{D2194930-64A2-4796-BF8F-E1A158E2E87C}" srcOrd="0" destOrd="0" presId="urn:microsoft.com/office/officeart/2005/8/layout/orgChart1"/>
    <dgm:cxn modelId="{57734838-6C4A-4E5B-97A9-67DF3C923D71}" type="presOf" srcId="{0C34EA08-0F2F-4698-8E4B-46FEB49C5E23}" destId="{4019D200-A5F2-4EB6-A697-8F2454772670}" srcOrd="0" destOrd="0" presId="urn:microsoft.com/office/officeart/2005/8/layout/orgChart1"/>
    <dgm:cxn modelId="{A491F962-2489-44A5-8ABE-D853BC004223}" srcId="{551545BE-9579-4EBD-A898-F7CCBF939D5A}" destId="{AC49EFCB-6497-401F-B195-1BA1C3C88C86}" srcOrd="1" destOrd="0" parTransId="{346B847D-99A4-49CC-ABE8-608ED70EBB31}" sibTransId="{8C9E14F4-458B-44B0-B987-1B91C7D0980E}"/>
    <dgm:cxn modelId="{A4DC9E13-E162-4222-8B80-E7F938423D24}" type="presOf" srcId="{0C34EA08-0F2F-4698-8E4B-46FEB49C5E23}" destId="{DE745C4F-9015-4D32-98ED-0AAC21675664}" srcOrd="1" destOrd="0" presId="urn:microsoft.com/office/officeart/2005/8/layout/orgChart1"/>
    <dgm:cxn modelId="{0C8F84F6-2139-40C0-A71C-686CB54AF485}" type="presOf" srcId="{7E36305C-8C82-42DB-B7D5-50249A1C0CCC}" destId="{C54F393E-683B-4B87-9EFA-AAB254BE97BF}" srcOrd="0" destOrd="0" presId="urn:microsoft.com/office/officeart/2005/8/layout/orgChart1"/>
    <dgm:cxn modelId="{E59EB156-8AF8-41CB-B89B-91A11E3229B5}" type="presOf" srcId="{4DB61275-2A69-4D4A-A860-1D4B987181E7}" destId="{08EF0882-1BE0-49E8-9514-C60C15D50BDE}" srcOrd="1"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E7F1DD9A-BFFD-444B-97B0-B084F67FBF6C}" type="presOf" srcId="{BBEDDEF2-BD69-41D1-9DEE-214003A8475F}" destId="{6B018B1C-A2E9-46F9-BC77-FC1CF87538B9}" srcOrd="1" destOrd="0" presId="urn:microsoft.com/office/officeart/2005/8/layout/orgChart1"/>
    <dgm:cxn modelId="{A232D315-9D1F-4170-B13E-0031B6BF5FFE}" type="presOf" srcId="{1CB4DE4D-71D9-4550-BBE7-FB1155A4F197}" destId="{35BD33D7-FCE3-4E68-BF4A-46DFAF625D76}" srcOrd="0" destOrd="0" presId="urn:microsoft.com/office/officeart/2005/8/layout/orgChart1"/>
    <dgm:cxn modelId="{EA88F31E-6385-48D2-BD94-E9DD5D789407}" type="presOf" srcId="{239F7681-8E7C-4446-B44A-961BBE282EC4}" destId="{7DD8210F-9694-4161-AC96-146B90E3A65A}" srcOrd="0" destOrd="0" presId="urn:microsoft.com/office/officeart/2005/8/layout/orgChart1"/>
    <dgm:cxn modelId="{645A0C9E-0DE7-4447-A108-9F1864759DDF}" type="presOf" srcId="{B67E334A-09E5-4A2F-AA3A-FDBDC9575CC7}" destId="{A6E68FFA-4BE5-49AB-BE8D-1EC1925B0335}" srcOrd="0" destOrd="0" presId="urn:microsoft.com/office/officeart/2005/8/layout/orgChart1"/>
    <dgm:cxn modelId="{7C0F64B7-5018-4F92-B590-6ACA8F1F20DA}" type="presOf" srcId="{551545BE-9579-4EBD-A898-F7CCBF939D5A}" destId="{5C365C81-B055-455E-B59A-46CFC441607D}" srcOrd="1" destOrd="0" presId="urn:microsoft.com/office/officeart/2005/8/layout/orgChart1"/>
    <dgm:cxn modelId="{5E972392-705D-4C93-AB82-6E1551ABE6E6}" type="presOf" srcId="{5EB3D620-CFB4-4C56-9118-609A88338239}" destId="{14BF461B-79E9-4B24-A42B-E7CE68871EA2}" srcOrd="1" destOrd="0" presId="urn:microsoft.com/office/officeart/2005/8/layout/orgChart1"/>
    <dgm:cxn modelId="{45980618-A1AE-4377-9E5B-BAE5C695C203}" type="presOf" srcId="{B05ADF9B-E10E-466E-8A33-1A76EF32ADF4}" destId="{7DF46572-6F86-411B-8E16-69597AF0791F}" srcOrd="1"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309FD936-7A42-46FD-86CE-A8457A69FDEF}" type="presOf" srcId="{8D969FAC-BAEF-43D7-8110-47E901A14CB8}" destId="{55E3E573-966E-4348-907B-600257069028}" srcOrd="0" destOrd="0" presId="urn:microsoft.com/office/officeart/2005/8/layout/orgChart1"/>
    <dgm:cxn modelId="{83A2CBE2-2668-444A-97F0-6F3CD68A48E6}" srcId="{551545BE-9579-4EBD-A898-F7CCBF939D5A}" destId="{0C34EA08-0F2F-4698-8E4B-46FEB49C5E23}" srcOrd="0" destOrd="0" parTransId="{093A63BE-321B-48F0-8491-93DAD5E80E81}" sibTransId="{348F4F2B-508D-49DD-8E3C-423F4CA950EC}"/>
    <dgm:cxn modelId="{35595F97-8075-4864-8B45-A6A6B9A143D2}" type="presOf" srcId="{C4288F10-D137-43D0-9D57-BD5E837061DF}" destId="{193665F7-2660-4CA3-8975-DD5E30F7CA42}" srcOrd="0" destOrd="0" presId="urn:microsoft.com/office/officeart/2005/8/layout/orgChart1"/>
    <dgm:cxn modelId="{DFE8720A-C01F-49B6-8382-C2FCC985DE28}" type="presOf" srcId="{BBEDDEF2-BD69-41D1-9DEE-214003A8475F}" destId="{10844B2A-9C08-4514-A9F9-831C6576834F}" srcOrd="0" destOrd="0" presId="urn:microsoft.com/office/officeart/2005/8/layout/orgChart1"/>
    <dgm:cxn modelId="{591425C3-42F7-4E84-8BD8-1AFA5CBD8116}" type="presOf" srcId="{7194E29B-533A-4981-95DB-8A68277BAD98}" destId="{D740E15E-4E6D-450E-AA7F-B7B8B5BA5A22}" srcOrd="0" destOrd="0" presId="urn:microsoft.com/office/officeart/2005/8/layout/orgChart1"/>
    <dgm:cxn modelId="{A7933A7F-B0B2-46BE-BB58-4FBC31B4203E}" type="presOf" srcId="{C6ADAA91-0C0F-4117-ABE4-592A18BC965E}" destId="{F51380C5-2BD2-4477-95C6-5D8A3EEB5FF2}" srcOrd="0" destOrd="0" presId="urn:microsoft.com/office/officeart/2005/8/layout/orgChart1"/>
    <dgm:cxn modelId="{E6ECCD26-8C53-4C72-A78B-B078543C1717}" type="presOf" srcId="{9261E531-68AA-427E-ABFA-94B7BFC7C3E9}" destId="{D3A9934A-FA7C-455D-BB86-ED73336F041E}" srcOrd="0" destOrd="0" presId="urn:microsoft.com/office/officeart/2005/8/layout/orgChart1"/>
    <dgm:cxn modelId="{AA8DA9C1-3CE2-4B8E-8B39-3DF0A479CDCE}" type="presOf" srcId="{B67E334A-09E5-4A2F-AA3A-FDBDC9575CC7}" destId="{4431A6D8-0766-40DF-BA78-8FD3274EE97C}" srcOrd="1" destOrd="0" presId="urn:microsoft.com/office/officeart/2005/8/layout/orgChart1"/>
    <dgm:cxn modelId="{891C3C58-46F9-4302-9C61-E6F7386D3657}" type="presOf" srcId="{3F4CBFC2-A89E-44D2-AF38-8D27E2BE642A}" destId="{ADA1DDBE-9040-4E73-B958-9095F0376AA5}" srcOrd="1" destOrd="0" presId="urn:microsoft.com/office/officeart/2005/8/layout/orgChart1"/>
    <dgm:cxn modelId="{A761F3DB-95DD-41DF-A84E-42656A6CBF9E}" type="presOf" srcId="{BBD999A7-1811-4E5D-A946-D4E000B8CF7E}" destId="{57263A63-A504-49AE-9871-83E1A0B6FD67}" srcOrd="0" destOrd="0" presId="urn:microsoft.com/office/officeart/2005/8/layout/orgChart1"/>
    <dgm:cxn modelId="{0C1F03A9-F5A1-4D75-8D04-E5282DA2C994}" type="presOf" srcId="{AC49EFCB-6497-401F-B195-1BA1C3C88C86}" destId="{0ECA6DF0-F05C-4E46-A9F4-C169CAA55CBB}" srcOrd="1" destOrd="0" presId="urn:microsoft.com/office/officeart/2005/8/layout/orgChart1"/>
    <dgm:cxn modelId="{A785046F-9F78-430C-AA06-DDD73D0CA59C}" type="presOf" srcId="{EE550F0D-4468-4113-8CF5-9BDC598766E7}" destId="{0CECB167-A99F-4DE8-8EEB-5E9A8BAA7E3B}" srcOrd="0" destOrd="0" presId="urn:microsoft.com/office/officeart/2005/8/layout/orgChart1"/>
    <dgm:cxn modelId="{16570E4B-8013-426D-A629-BEC9D5832DBD}" type="presOf" srcId="{AFA325AF-F6C7-4A94-B93B-C519159AF2F3}" destId="{810BBB55-6F99-4307-A099-C71091EF0739}" srcOrd="0" destOrd="0" presId="urn:microsoft.com/office/officeart/2005/8/layout/orgChart1"/>
    <dgm:cxn modelId="{14D130D4-8388-40AA-AB66-B4EF99803357}" type="presOf" srcId="{573CC334-A05E-4119-8C3F-6C943A5F24E3}" destId="{B2EE115B-23EA-46C4-A460-CDDA2D07B389}" srcOrd="1" destOrd="0" presId="urn:microsoft.com/office/officeart/2005/8/layout/orgChart1"/>
    <dgm:cxn modelId="{F78028EF-A525-48B8-BFBE-D0A3DE088D03}" srcId="{3F4CBFC2-A89E-44D2-AF38-8D27E2BE642A}" destId="{C6ADAA91-0C0F-4117-ABE4-592A18BC965E}" srcOrd="1" destOrd="0" parTransId="{7E36305C-8C82-42DB-B7D5-50249A1C0CCC}" sibTransId="{3488FCFA-3061-468D-B1B1-D7DB8B8370B6}"/>
    <dgm:cxn modelId="{0BEB9401-1524-4332-BBC0-453192BC256D}" type="presOf" srcId="{9ECBF41A-E540-4F4D-B11A-23EAF6B53AF8}" destId="{A473FBED-0222-472A-8CB3-78D04E1CDCB8}" srcOrd="0" destOrd="0" presId="urn:microsoft.com/office/officeart/2005/8/layout/orgChart1"/>
    <dgm:cxn modelId="{D9355E7C-046C-486E-9A98-A43278B77214}" type="presOf" srcId="{093A63BE-321B-48F0-8491-93DAD5E80E81}" destId="{4F5E0582-EA00-4357-84FD-E1442385371C}" srcOrd="0" destOrd="0" presId="urn:microsoft.com/office/officeart/2005/8/layout/orgChart1"/>
    <dgm:cxn modelId="{53BAB3BD-81DF-432D-AB2A-BBF9779386F6}" srcId="{0C34EA08-0F2F-4698-8E4B-46FEB49C5E23}" destId="{B05ADF9B-E10E-466E-8A33-1A76EF32ADF4}" srcOrd="1" destOrd="0" parTransId="{F1A00DFF-D11F-418F-AD3D-97E44384BD11}" sibTransId="{5AFCD7E4-1F68-42A8-BBB3-1FFC211ABA52}"/>
    <dgm:cxn modelId="{3BEFF5ED-5D91-46E8-B3D4-8F1B53526E6A}" type="presOf" srcId="{9E00B60E-4AC1-46E3-AF08-425FDE86C1E9}" destId="{6E6578DA-82EB-4960-91B1-672692198302}" srcOrd="0" destOrd="0" presId="urn:microsoft.com/office/officeart/2005/8/layout/orgChart1"/>
    <dgm:cxn modelId="{BF661726-D474-403D-B2A8-CB56A74C0CC0}" type="presOf" srcId="{C6ADAA91-0C0F-4117-ABE4-592A18BC965E}" destId="{EB3C047E-0777-4C01-A6FF-6E087F14F732}" srcOrd="1" destOrd="0" presId="urn:microsoft.com/office/officeart/2005/8/layout/orgChart1"/>
    <dgm:cxn modelId="{0CB649B2-8A89-4D53-917B-B9A3F274AAB7}" type="presOf" srcId="{F1A00DFF-D11F-418F-AD3D-97E44384BD11}" destId="{FB27AD7D-61A3-4E6B-A97C-F7D75335035C}" srcOrd="0" destOrd="0" presId="urn:microsoft.com/office/officeart/2005/8/layout/orgChart1"/>
    <dgm:cxn modelId="{DA371E2E-0B49-4B59-9DC2-C51341C93377}" type="presOf" srcId="{BA238ACB-AA60-45CB-ABF9-9AA0C3815FF1}" destId="{4BDE350C-BFBB-4B7F-99CA-53B3FFB2B79D}"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715B5996-40C1-460A-9B07-4D5A4652C200}" type="presOf" srcId="{A6E1AD8E-EA83-469F-BCAB-03ED080CA7DB}" destId="{7B1E5A59-E886-4B96-98BD-309079B242D5}" srcOrd="0" destOrd="0" presId="urn:microsoft.com/office/officeart/2005/8/layout/orgChart1"/>
    <dgm:cxn modelId="{B2ECC137-BF0A-4B4F-A9C0-B493721591F5}" srcId="{CF92F74B-C1B8-44FB-8AA9-98140C42D9AF}" destId="{573CC334-A05E-4119-8C3F-6C943A5F24E3}" srcOrd="3" destOrd="0" parTransId="{6EDAE7C9-2CF2-4D6F-A4EA-7FF68039EA41}" sibTransId="{21E3F957-16E9-431E-BE31-5E184D3E2C0B}"/>
    <dgm:cxn modelId="{FC06FE0F-4FC3-48CE-888D-A9AAFF79452E}" type="presOf" srcId="{CF92F74B-C1B8-44FB-8AA9-98140C42D9AF}" destId="{4465F7FA-D780-4B3F-AC97-04D96F28CFC5}" srcOrd="0" destOrd="0" presId="urn:microsoft.com/office/officeart/2005/8/layout/orgChart1"/>
    <dgm:cxn modelId="{1E821FFB-2459-49DE-A93F-375B8AA6EC41}" type="presOf" srcId="{B0701B87-52CD-4A31-A9DA-609BA713F034}" destId="{870C4717-B081-43AC-BD48-CD2E6724A011}" srcOrd="0" destOrd="0" presId="urn:microsoft.com/office/officeart/2005/8/layout/orgChart1"/>
    <dgm:cxn modelId="{CFDDE53D-C763-41F4-9548-0EB68998DF27}" type="presOf" srcId="{97C4F513-3EB0-498B-B4A9-5CCB7A3D4F54}" destId="{68373E44-8CF9-476A-95CB-0DE47DB5E21C}" srcOrd="1"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AAF46451-4790-4327-A68E-4D901BA95C0D}" type="presOf" srcId="{4DB61275-2A69-4D4A-A860-1D4B987181E7}" destId="{590124EC-BD42-4491-9B03-32E3ED8C1213}" srcOrd="0" destOrd="0" presId="urn:microsoft.com/office/officeart/2005/8/layout/orgChart1"/>
    <dgm:cxn modelId="{4CBE5A9F-9F7A-4C85-8875-E08C461CC494}" type="presOf" srcId="{3F4CBFC2-A89E-44D2-AF38-8D27E2BE642A}" destId="{A1851BAE-C007-4A55-B928-60C6EE43F9F5}" srcOrd="0"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AF7DBAA4-176A-4E2D-9840-C641B6EFE217}" type="presOf" srcId="{01C4C464-BC70-443B-8035-114599762C4F}" destId="{375EE166-711E-4069-BA44-93238DB8DF22}" srcOrd="0"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168F6720-C853-4823-BFB2-E15828BDA26F}" srcId="{C6ADAA91-0C0F-4117-ABE4-592A18BC965E}" destId="{01C4C464-BC70-443B-8035-114599762C4F}" srcOrd="3" destOrd="0" parTransId="{BBD999A7-1811-4E5D-A946-D4E000B8CF7E}" sibTransId="{B605F6DE-73BC-4918-A930-BC623E37DACE}"/>
    <dgm:cxn modelId="{64D9A8E5-7E0F-448D-91BC-A63A23EE8EFE}" type="presOf" srcId="{FB49897F-7AE4-40ED-BF7C-02B0EF301A4C}" destId="{B848722B-EB8B-4E52-B42D-25C68FC46905}"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4093D743-757A-4463-A89C-A187FA4683C5}" srcId="{551545BE-9579-4EBD-A898-F7CCBF939D5A}" destId="{BA238ACB-AA60-45CB-ABF9-9AA0C3815FF1}" srcOrd="2" destOrd="0" parTransId="{5D1A470B-5907-47B6-BCF4-D8F04707B6A1}" sibTransId="{E2FB778E-3751-41D7-8BF4-FAD0D3EBD34A}"/>
    <dgm:cxn modelId="{C5FEE8AC-93C9-4674-8E74-6E44D8CA0F05}" type="presOf" srcId="{D423E6C8-D9D4-4CA9-9FB7-319B8BB97FC7}" destId="{D1428BB2-5772-48CB-8289-2F15EA00B9E7}" srcOrd="0" destOrd="0" presId="urn:microsoft.com/office/officeart/2005/8/layout/orgChart1"/>
    <dgm:cxn modelId="{84BE43C1-4BBD-40C3-ADEA-2A205477159F}" type="presOf" srcId="{6EDAE7C9-2CF2-4D6F-A4EA-7FF68039EA41}" destId="{4C05BA5F-CD40-4592-AEA3-3E166F766E54}" srcOrd="0" destOrd="0" presId="urn:microsoft.com/office/officeart/2005/8/layout/orgChart1"/>
    <dgm:cxn modelId="{1C8DB3CF-A03B-4592-8402-87B4DB95C5BB}" type="presOf" srcId="{01C4C464-BC70-443B-8035-114599762C4F}" destId="{D6BB5C53-0E3E-4668-A22B-04E67C3EFFCA}" srcOrd="1" destOrd="0" presId="urn:microsoft.com/office/officeart/2005/8/layout/orgChart1"/>
    <dgm:cxn modelId="{1DC2C4B2-3F4B-4371-B8B5-EDD743A305CC}" type="presOf" srcId="{8D969FAC-BAEF-43D7-8110-47E901A14CB8}" destId="{C6782A98-C879-4375-BD79-B4E98DFB18A1}" srcOrd="1" destOrd="0" presId="urn:microsoft.com/office/officeart/2005/8/layout/orgChart1"/>
    <dgm:cxn modelId="{FDDC75AF-F9B0-4E54-81F1-7261BB26847E}" type="presOf" srcId="{106AE525-376E-427C-9997-482078DEFBDF}" destId="{68988B65-9CA5-40A9-823E-5B23CD615A7A}" srcOrd="0" destOrd="0" presId="urn:microsoft.com/office/officeart/2005/8/layout/orgChart1"/>
    <dgm:cxn modelId="{D4FBAF96-2E32-494F-92DA-EDB1F689889E}" type="presOf" srcId="{551545BE-9579-4EBD-A898-F7CCBF939D5A}" destId="{35BF4857-B552-4408-9C13-654F4853BBF4}" srcOrd="0"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DF553397-1151-4E5D-A686-7F62F8CD9F9C}" srcId="{C6ADAA91-0C0F-4117-ABE4-592A18BC965E}" destId="{239F7681-8E7C-4446-B44A-961BBE282EC4}" srcOrd="1" destOrd="0" parTransId="{B0701B87-52CD-4A31-A9DA-609BA713F034}" sibTransId="{47642FE2-647C-481C-B969-BFE3B0AC24DD}"/>
    <dgm:cxn modelId="{F16AFF00-A38E-4AB0-8F63-4CE0AA77F383}" type="presOf" srcId="{5EB3D620-CFB4-4C56-9118-609A88338239}" destId="{972C3C27-14FE-45F9-B0B2-BF49EE7EDF44}" srcOrd="0" destOrd="0" presId="urn:microsoft.com/office/officeart/2005/8/layout/orgChart1"/>
    <dgm:cxn modelId="{5F85F7BE-685E-4A8E-AAAE-841858724F8C}" type="presOf" srcId="{BA238ACB-AA60-45CB-ABF9-9AA0C3815FF1}" destId="{6389A1CC-00B1-43BB-BD34-2FCED2FEB735}" srcOrd="1" destOrd="0" presId="urn:microsoft.com/office/officeart/2005/8/layout/orgChart1"/>
    <dgm:cxn modelId="{76827067-3018-4A72-AA09-CF9D7987B159}" type="presOf" srcId="{604DCFB7-09C4-422E-869F-03654AB244AC}" destId="{031BFEFE-3EF2-4B16-A6C3-4AF244024529}" srcOrd="0" destOrd="0" presId="urn:microsoft.com/office/officeart/2005/8/layout/orgChart1"/>
    <dgm:cxn modelId="{B9CAA74A-9726-413D-A88F-D15FFD5986AE}" type="presOf" srcId="{573CC334-A05E-4119-8C3F-6C943A5F24E3}" destId="{464B2115-56D7-4E15-B04A-BFDF74194421}" srcOrd="0" destOrd="0" presId="urn:microsoft.com/office/officeart/2005/8/layout/orgChart1"/>
    <dgm:cxn modelId="{789D3398-BE4F-4919-B958-8016A0486D12}" type="presOf" srcId="{B05ADF9B-E10E-466E-8A33-1A76EF32ADF4}" destId="{83413B41-A1AC-471E-91A0-F20CB53CA216}" srcOrd="0" destOrd="0" presId="urn:microsoft.com/office/officeart/2005/8/layout/orgChart1"/>
    <dgm:cxn modelId="{D949F83B-61F1-4544-9B7D-A5A597A753D1}" type="presOf" srcId="{106AE525-376E-427C-9997-482078DEFBDF}" destId="{43F61C4B-43C0-4115-9097-A259FE69E716}" srcOrd="1" destOrd="0" presId="urn:microsoft.com/office/officeart/2005/8/layout/orgChart1"/>
    <dgm:cxn modelId="{4B09F6CF-BE9E-4E1B-AD98-C030438160DA}" type="presParOf" srcId="{193665F7-2660-4CA3-8975-DD5E30F7CA42}" destId="{70EECCD6-C10E-4D3D-8C07-838CBEE86DBD}" srcOrd="0" destOrd="0" presId="urn:microsoft.com/office/officeart/2005/8/layout/orgChart1"/>
    <dgm:cxn modelId="{ABA50182-2A5F-41A3-BEBD-51DB6B20E781}" type="presParOf" srcId="{70EECCD6-C10E-4D3D-8C07-838CBEE86DBD}" destId="{0286329C-D587-4707-8581-518A5AF82BEC}" srcOrd="0" destOrd="0" presId="urn:microsoft.com/office/officeart/2005/8/layout/orgChart1"/>
    <dgm:cxn modelId="{12DAACD1-1ED5-4E45-84D1-586EA166C829}" type="presParOf" srcId="{0286329C-D587-4707-8581-518A5AF82BEC}" destId="{A1851BAE-C007-4A55-B928-60C6EE43F9F5}" srcOrd="0" destOrd="0" presId="urn:microsoft.com/office/officeart/2005/8/layout/orgChart1"/>
    <dgm:cxn modelId="{D734AE49-4C82-4356-929B-C628D376FF5E}" type="presParOf" srcId="{0286329C-D587-4707-8581-518A5AF82BEC}" destId="{ADA1DDBE-9040-4E73-B958-9095F0376AA5}" srcOrd="1" destOrd="0" presId="urn:microsoft.com/office/officeart/2005/8/layout/orgChart1"/>
    <dgm:cxn modelId="{A76442E9-1EF9-498E-9EAC-3A98C2E421EA}" type="presParOf" srcId="{70EECCD6-C10E-4D3D-8C07-838CBEE86DBD}" destId="{9EB65985-A5F3-4B07-903D-1D1FA007EF98}" srcOrd="1" destOrd="0" presId="urn:microsoft.com/office/officeart/2005/8/layout/orgChart1"/>
    <dgm:cxn modelId="{45EF0104-D336-42D6-9D12-E86EFD0727C4}" type="presParOf" srcId="{9EB65985-A5F3-4B07-903D-1D1FA007EF98}" destId="{810BBB55-6F99-4307-A099-C71091EF0739}" srcOrd="0" destOrd="0" presId="urn:microsoft.com/office/officeart/2005/8/layout/orgChart1"/>
    <dgm:cxn modelId="{846E2823-1B24-47AA-8A70-6F4CA173084C}" type="presParOf" srcId="{9EB65985-A5F3-4B07-903D-1D1FA007EF98}" destId="{16987849-8A1C-4D09-BA29-631719B593DB}" srcOrd="1" destOrd="0" presId="urn:microsoft.com/office/officeart/2005/8/layout/orgChart1"/>
    <dgm:cxn modelId="{4826DE1B-330D-48C6-BDA2-D47889FC0469}" type="presParOf" srcId="{16987849-8A1C-4D09-BA29-631719B593DB}" destId="{EE79C783-C205-4E59-BF1F-3A7CFB9E81B0}" srcOrd="0" destOrd="0" presId="urn:microsoft.com/office/officeart/2005/8/layout/orgChart1"/>
    <dgm:cxn modelId="{2F8EACA9-2038-4569-9000-F23D5E0D732C}" type="presParOf" srcId="{EE79C783-C205-4E59-BF1F-3A7CFB9E81B0}" destId="{35BF4857-B552-4408-9C13-654F4853BBF4}" srcOrd="0" destOrd="0" presId="urn:microsoft.com/office/officeart/2005/8/layout/orgChart1"/>
    <dgm:cxn modelId="{7D7B7D0D-4C0B-4F97-BF91-28F1D9D327C2}" type="presParOf" srcId="{EE79C783-C205-4E59-BF1F-3A7CFB9E81B0}" destId="{5C365C81-B055-455E-B59A-46CFC441607D}" srcOrd="1" destOrd="0" presId="urn:microsoft.com/office/officeart/2005/8/layout/orgChart1"/>
    <dgm:cxn modelId="{A90F62C5-434B-4914-B1F2-E317AE7DA998}" type="presParOf" srcId="{16987849-8A1C-4D09-BA29-631719B593DB}" destId="{4DCCA503-2368-45DE-9CF8-A042F86FD7B6}" srcOrd="1" destOrd="0" presId="urn:microsoft.com/office/officeart/2005/8/layout/orgChart1"/>
    <dgm:cxn modelId="{9781E975-548D-4240-B9AA-1ACCC2BF1796}" type="presParOf" srcId="{4DCCA503-2368-45DE-9CF8-A042F86FD7B6}" destId="{4F5E0582-EA00-4357-84FD-E1442385371C}" srcOrd="0" destOrd="0" presId="urn:microsoft.com/office/officeart/2005/8/layout/orgChart1"/>
    <dgm:cxn modelId="{189D32D7-F737-4268-8DF2-BF012F6E1143}" type="presParOf" srcId="{4DCCA503-2368-45DE-9CF8-A042F86FD7B6}" destId="{6D6B5B0A-D88C-4185-8468-943502D91F37}" srcOrd="1" destOrd="0" presId="urn:microsoft.com/office/officeart/2005/8/layout/orgChart1"/>
    <dgm:cxn modelId="{635D03EC-3790-4CB4-95A3-51748F34B276}" type="presParOf" srcId="{6D6B5B0A-D88C-4185-8468-943502D91F37}" destId="{76BECDEF-0F22-4BFC-B47C-CC884CD54072}" srcOrd="0" destOrd="0" presId="urn:microsoft.com/office/officeart/2005/8/layout/orgChart1"/>
    <dgm:cxn modelId="{B2EE576D-A9EF-41C3-865F-F0294D650121}" type="presParOf" srcId="{76BECDEF-0F22-4BFC-B47C-CC884CD54072}" destId="{4019D200-A5F2-4EB6-A697-8F2454772670}" srcOrd="0" destOrd="0" presId="urn:microsoft.com/office/officeart/2005/8/layout/orgChart1"/>
    <dgm:cxn modelId="{E2BFEDC2-8469-4E3B-A1FC-A4B772BEC32F}" type="presParOf" srcId="{76BECDEF-0F22-4BFC-B47C-CC884CD54072}" destId="{DE745C4F-9015-4D32-98ED-0AAC21675664}" srcOrd="1" destOrd="0" presId="urn:microsoft.com/office/officeart/2005/8/layout/orgChart1"/>
    <dgm:cxn modelId="{3DF41598-8F75-412D-9254-B69FED7A8DEE}" type="presParOf" srcId="{6D6B5B0A-D88C-4185-8468-943502D91F37}" destId="{69D5266B-CCA3-4398-83A7-AA744CE0FC03}" srcOrd="1" destOrd="0" presId="urn:microsoft.com/office/officeart/2005/8/layout/orgChart1"/>
    <dgm:cxn modelId="{3F9E059D-0E57-43D1-9502-83B0969AB7C7}" type="presParOf" srcId="{69D5266B-CCA3-4398-83A7-AA744CE0FC03}" destId="{35BD33D7-FCE3-4E68-BF4A-46DFAF625D76}" srcOrd="0" destOrd="0" presId="urn:microsoft.com/office/officeart/2005/8/layout/orgChart1"/>
    <dgm:cxn modelId="{5702CF89-11EF-4AEC-A338-3876C1DE57CD}" type="presParOf" srcId="{69D5266B-CCA3-4398-83A7-AA744CE0FC03}" destId="{985C566E-6E7A-494F-924B-38289A034AF3}" srcOrd="1" destOrd="0" presId="urn:microsoft.com/office/officeart/2005/8/layout/orgChart1"/>
    <dgm:cxn modelId="{A53780EE-619B-4F52-A90B-28BD308001FB}" type="presParOf" srcId="{985C566E-6E7A-494F-924B-38289A034AF3}" destId="{67A0BADC-CD4D-4226-BDFD-61142EDD2019}" srcOrd="0" destOrd="0" presId="urn:microsoft.com/office/officeart/2005/8/layout/orgChart1"/>
    <dgm:cxn modelId="{8E428FAD-22CE-41DF-8885-17507B360B81}" type="presParOf" srcId="{67A0BADC-CD4D-4226-BDFD-61142EDD2019}" destId="{68988B65-9CA5-40A9-823E-5B23CD615A7A}" srcOrd="0" destOrd="0" presId="urn:microsoft.com/office/officeart/2005/8/layout/orgChart1"/>
    <dgm:cxn modelId="{14BFD179-0A8B-4D46-A379-88C40DF8950E}" type="presParOf" srcId="{67A0BADC-CD4D-4226-BDFD-61142EDD2019}" destId="{43F61C4B-43C0-4115-9097-A259FE69E716}" srcOrd="1" destOrd="0" presId="urn:microsoft.com/office/officeart/2005/8/layout/orgChart1"/>
    <dgm:cxn modelId="{DB9690FE-914E-45BA-8610-487A67B5FEB5}" type="presParOf" srcId="{985C566E-6E7A-494F-924B-38289A034AF3}" destId="{6FA69DC6-8ECF-45D5-A705-F5DFBAB6374E}" srcOrd="1" destOrd="0" presId="urn:microsoft.com/office/officeart/2005/8/layout/orgChart1"/>
    <dgm:cxn modelId="{9AA9FA69-24D3-4F4A-ADBB-315BE1C24BFC}" type="presParOf" srcId="{985C566E-6E7A-494F-924B-38289A034AF3}" destId="{C17F4B39-6008-4C3C-B155-3E933022EF78}" srcOrd="2" destOrd="0" presId="urn:microsoft.com/office/officeart/2005/8/layout/orgChart1"/>
    <dgm:cxn modelId="{233B1707-9832-4816-81CC-2333897B9F3C}" type="presParOf" srcId="{69D5266B-CCA3-4398-83A7-AA744CE0FC03}" destId="{FB27AD7D-61A3-4E6B-A97C-F7D75335035C}" srcOrd="2" destOrd="0" presId="urn:microsoft.com/office/officeart/2005/8/layout/orgChart1"/>
    <dgm:cxn modelId="{201708C8-C0DB-4393-84BF-AE75811282AC}" type="presParOf" srcId="{69D5266B-CCA3-4398-83A7-AA744CE0FC03}" destId="{7201D979-2B28-4C2C-A02A-CDB8874E99FF}" srcOrd="3" destOrd="0" presId="urn:microsoft.com/office/officeart/2005/8/layout/orgChart1"/>
    <dgm:cxn modelId="{CA220863-9EF4-4C96-A156-CD172C34A6E9}" type="presParOf" srcId="{7201D979-2B28-4C2C-A02A-CDB8874E99FF}" destId="{05A52D59-9D84-4263-862E-01BF9A81D643}" srcOrd="0" destOrd="0" presId="urn:microsoft.com/office/officeart/2005/8/layout/orgChart1"/>
    <dgm:cxn modelId="{87779128-6631-4AB9-86E0-37ABC37DC999}" type="presParOf" srcId="{05A52D59-9D84-4263-862E-01BF9A81D643}" destId="{83413B41-A1AC-471E-91A0-F20CB53CA216}" srcOrd="0" destOrd="0" presId="urn:microsoft.com/office/officeart/2005/8/layout/orgChart1"/>
    <dgm:cxn modelId="{042BB001-2121-4BD9-B561-38B396788A01}" type="presParOf" srcId="{05A52D59-9D84-4263-862E-01BF9A81D643}" destId="{7DF46572-6F86-411B-8E16-69597AF0791F}" srcOrd="1" destOrd="0" presId="urn:microsoft.com/office/officeart/2005/8/layout/orgChart1"/>
    <dgm:cxn modelId="{11DDCE36-F774-48CB-96EE-34CD46DDBCFE}" type="presParOf" srcId="{7201D979-2B28-4C2C-A02A-CDB8874E99FF}" destId="{709DD5A8-CE4A-4F5A-BCB6-4294548058F5}" srcOrd="1" destOrd="0" presId="urn:microsoft.com/office/officeart/2005/8/layout/orgChart1"/>
    <dgm:cxn modelId="{46FCECFE-453E-4AF3-B8FF-0BA05D3218C2}" type="presParOf" srcId="{7201D979-2B28-4C2C-A02A-CDB8874E99FF}" destId="{A73CA40D-D233-495B-975A-2FE9A61CF1C1}" srcOrd="2" destOrd="0" presId="urn:microsoft.com/office/officeart/2005/8/layout/orgChart1"/>
    <dgm:cxn modelId="{C35C2867-499C-4456-855F-386D61E6B15E}" type="presParOf" srcId="{69D5266B-CCA3-4398-83A7-AA744CE0FC03}" destId="{0CECB167-A99F-4DE8-8EEB-5E9A8BAA7E3B}" srcOrd="4" destOrd="0" presId="urn:microsoft.com/office/officeart/2005/8/layout/orgChart1"/>
    <dgm:cxn modelId="{D18AECB0-A1AA-474B-ACEB-3877FBAB0089}" type="presParOf" srcId="{69D5266B-CCA3-4398-83A7-AA744CE0FC03}" destId="{609D58F4-1C0E-41CF-B6EA-5984750C33EC}" srcOrd="5" destOrd="0" presId="urn:microsoft.com/office/officeart/2005/8/layout/orgChart1"/>
    <dgm:cxn modelId="{AF0B3DE9-296F-40EE-BD0A-271F95832BB2}" type="presParOf" srcId="{609D58F4-1C0E-41CF-B6EA-5984750C33EC}" destId="{A6129E22-EDAA-48F4-9275-B55925944575}" srcOrd="0" destOrd="0" presId="urn:microsoft.com/office/officeart/2005/8/layout/orgChart1"/>
    <dgm:cxn modelId="{80D7B084-6DB9-495E-A5BC-540D704FBF0B}" type="presParOf" srcId="{A6129E22-EDAA-48F4-9275-B55925944575}" destId="{D2194930-64A2-4796-BF8F-E1A158E2E87C}" srcOrd="0" destOrd="0" presId="urn:microsoft.com/office/officeart/2005/8/layout/orgChart1"/>
    <dgm:cxn modelId="{1CC47315-057D-44F4-B52F-10F5C32DC5F0}" type="presParOf" srcId="{A6129E22-EDAA-48F4-9275-B55925944575}" destId="{68373E44-8CF9-476A-95CB-0DE47DB5E21C}" srcOrd="1" destOrd="0" presId="urn:microsoft.com/office/officeart/2005/8/layout/orgChart1"/>
    <dgm:cxn modelId="{912B3592-3861-477F-BFD0-671CEB9D615D}" type="presParOf" srcId="{609D58F4-1C0E-41CF-B6EA-5984750C33EC}" destId="{8B1D79E5-870F-4042-9AD1-8317177AF2BD}" srcOrd="1" destOrd="0" presId="urn:microsoft.com/office/officeart/2005/8/layout/orgChart1"/>
    <dgm:cxn modelId="{0861CB09-B56C-469B-8DC9-F15633B67CCE}" type="presParOf" srcId="{609D58F4-1C0E-41CF-B6EA-5984750C33EC}" destId="{9B504991-9C01-4A91-922E-CA39D40C63D6}" srcOrd="2" destOrd="0" presId="urn:microsoft.com/office/officeart/2005/8/layout/orgChart1"/>
    <dgm:cxn modelId="{2957DE58-CF42-43A7-BB58-9724CF7E252A}" type="presParOf" srcId="{6D6B5B0A-D88C-4185-8468-943502D91F37}" destId="{F8A07466-5B8F-4DEA-B0E0-28105C155093}" srcOrd="2" destOrd="0" presId="urn:microsoft.com/office/officeart/2005/8/layout/orgChart1"/>
    <dgm:cxn modelId="{88EB1D36-7A97-4C3A-844A-242BD2FE649C}" type="presParOf" srcId="{4DCCA503-2368-45DE-9CF8-A042F86FD7B6}" destId="{1E5F56A2-2B80-44CA-88C7-5B7340798180}" srcOrd="2" destOrd="0" presId="urn:microsoft.com/office/officeart/2005/8/layout/orgChart1"/>
    <dgm:cxn modelId="{B04739B3-764B-4A45-AD5C-BDDB236C43F2}" type="presParOf" srcId="{4DCCA503-2368-45DE-9CF8-A042F86FD7B6}" destId="{2677FFB0-30BB-40B9-955F-3A9F50515AC4}" srcOrd="3" destOrd="0" presId="urn:microsoft.com/office/officeart/2005/8/layout/orgChart1"/>
    <dgm:cxn modelId="{B7ECBC44-9464-41A8-9619-D334718D2F1C}" type="presParOf" srcId="{2677FFB0-30BB-40B9-955F-3A9F50515AC4}" destId="{3235DB90-A9A2-43B3-961F-D49DE4555180}" srcOrd="0" destOrd="0" presId="urn:microsoft.com/office/officeart/2005/8/layout/orgChart1"/>
    <dgm:cxn modelId="{8D81BB2B-1170-480A-9266-4AE3CA207E92}" type="presParOf" srcId="{3235DB90-A9A2-43B3-961F-D49DE4555180}" destId="{0B388412-E948-4137-8CDC-40746199DF49}" srcOrd="0" destOrd="0" presId="urn:microsoft.com/office/officeart/2005/8/layout/orgChart1"/>
    <dgm:cxn modelId="{1DCF6CDA-CF8D-4185-B9D9-8C939C087EAD}" type="presParOf" srcId="{3235DB90-A9A2-43B3-961F-D49DE4555180}" destId="{0ECA6DF0-F05C-4E46-A9F4-C169CAA55CBB}" srcOrd="1" destOrd="0" presId="urn:microsoft.com/office/officeart/2005/8/layout/orgChart1"/>
    <dgm:cxn modelId="{8E0D43A4-799C-493C-B6BC-AFEE4DDC9AE0}" type="presParOf" srcId="{2677FFB0-30BB-40B9-955F-3A9F50515AC4}" destId="{82E06060-AE6D-459B-A79B-E24367FC96DD}" srcOrd="1" destOrd="0" presId="urn:microsoft.com/office/officeart/2005/8/layout/orgChart1"/>
    <dgm:cxn modelId="{87603D81-CA07-48A6-AD78-B1B500B09F2E}" type="presParOf" srcId="{2677FFB0-30BB-40B9-955F-3A9F50515AC4}" destId="{6947B2FC-E61A-433B-9573-E0A07559802C}" srcOrd="2" destOrd="0" presId="urn:microsoft.com/office/officeart/2005/8/layout/orgChart1"/>
    <dgm:cxn modelId="{4ED7CB85-1C9D-4241-A554-5E1AFB61ED03}" type="presParOf" srcId="{4DCCA503-2368-45DE-9CF8-A042F86FD7B6}" destId="{E097F812-CC65-41C9-BCA0-61503CA62CBB}" srcOrd="4" destOrd="0" presId="urn:microsoft.com/office/officeart/2005/8/layout/orgChart1"/>
    <dgm:cxn modelId="{67998F57-9E66-4E48-ADCC-47DFCC8CD40B}" type="presParOf" srcId="{4DCCA503-2368-45DE-9CF8-A042F86FD7B6}" destId="{7F941846-A3D0-4A12-BA6F-150F8F794E30}" srcOrd="5" destOrd="0" presId="urn:microsoft.com/office/officeart/2005/8/layout/orgChart1"/>
    <dgm:cxn modelId="{B29DB62C-5F46-4BA3-9C5F-43B7B688F38E}" type="presParOf" srcId="{7F941846-A3D0-4A12-BA6F-150F8F794E30}" destId="{B4B86595-216D-4582-B037-F98C89D9B820}" srcOrd="0" destOrd="0" presId="urn:microsoft.com/office/officeart/2005/8/layout/orgChart1"/>
    <dgm:cxn modelId="{7E6BD3C0-7474-461D-91E8-DE4899395D27}" type="presParOf" srcId="{B4B86595-216D-4582-B037-F98C89D9B820}" destId="{4BDE350C-BFBB-4B7F-99CA-53B3FFB2B79D}" srcOrd="0" destOrd="0" presId="urn:microsoft.com/office/officeart/2005/8/layout/orgChart1"/>
    <dgm:cxn modelId="{46D23874-5CAD-48A4-BFCB-B5364631BFAD}" type="presParOf" srcId="{B4B86595-216D-4582-B037-F98C89D9B820}" destId="{6389A1CC-00B1-43BB-BD34-2FCED2FEB735}" srcOrd="1" destOrd="0" presId="urn:microsoft.com/office/officeart/2005/8/layout/orgChart1"/>
    <dgm:cxn modelId="{86AAF76B-7B81-4C6F-A242-338B94439C2C}" type="presParOf" srcId="{7F941846-A3D0-4A12-BA6F-150F8F794E30}" destId="{CC75736F-ED2F-494B-BF3F-7EE316FB090B}" srcOrd="1" destOrd="0" presId="urn:microsoft.com/office/officeart/2005/8/layout/orgChart1"/>
    <dgm:cxn modelId="{01EE7E00-F80F-40FE-B564-A67EF36FFD8D}" type="presParOf" srcId="{7F941846-A3D0-4A12-BA6F-150F8F794E30}" destId="{78F1977B-05C8-4FB1-B2F1-5E90ABDDE2D5}" srcOrd="2" destOrd="0" presId="urn:microsoft.com/office/officeart/2005/8/layout/orgChart1"/>
    <dgm:cxn modelId="{99F8B54A-9740-4FB8-8721-34FFAC2AC3A9}" type="presParOf" srcId="{4DCCA503-2368-45DE-9CF8-A042F86FD7B6}" destId="{A473FBED-0222-472A-8CB3-78D04E1CDCB8}" srcOrd="6" destOrd="0" presId="urn:microsoft.com/office/officeart/2005/8/layout/orgChart1"/>
    <dgm:cxn modelId="{DFA73021-21A6-4891-997A-E5A1DA7C3637}" type="presParOf" srcId="{4DCCA503-2368-45DE-9CF8-A042F86FD7B6}" destId="{B43311B9-646A-4E6E-8A1B-F6C05EF1DE58}" srcOrd="7" destOrd="0" presId="urn:microsoft.com/office/officeart/2005/8/layout/orgChart1"/>
    <dgm:cxn modelId="{C65F1779-0036-4EA0-A1FC-8618332EC996}" type="presParOf" srcId="{B43311B9-646A-4E6E-8A1B-F6C05EF1DE58}" destId="{DB141E99-CA42-45D1-BDDA-A1CAA2D83C1B}" srcOrd="0" destOrd="0" presId="urn:microsoft.com/office/officeart/2005/8/layout/orgChart1"/>
    <dgm:cxn modelId="{FAB4E18D-44AA-4DE0-8D72-FF290A7CEBA6}" type="presParOf" srcId="{DB141E99-CA42-45D1-BDDA-A1CAA2D83C1B}" destId="{4465F7FA-D780-4B3F-AC97-04D96F28CFC5}" srcOrd="0" destOrd="0" presId="urn:microsoft.com/office/officeart/2005/8/layout/orgChart1"/>
    <dgm:cxn modelId="{365E5B94-CB73-4AD7-B6ED-EEA82C7DE97B}" type="presParOf" srcId="{DB141E99-CA42-45D1-BDDA-A1CAA2D83C1B}" destId="{A662E0DB-D0A9-47C5-8586-221624EECD39}" srcOrd="1" destOrd="0" presId="urn:microsoft.com/office/officeart/2005/8/layout/orgChart1"/>
    <dgm:cxn modelId="{6FDF1740-A436-4599-86E5-C792A4D09D2A}" type="presParOf" srcId="{B43311B9-646A-4E6E-8A1B-F6C05EF1DE58}" destId="{D243E1DB-E57C-4647-99FF-4AF30008A45A}" srcOrd="1" destOrd="0" presId="urn:microsoft.com/office/officeart/2005/8/layout/orgChart1"/>
    <dgm:cxn modelId="{D6D1DC0C-B52E-4B63-87C0-5A5164F04E29}" type="presParOf" srcId="{D243E1DB-E57C-4647-99FF-4AF30008A45A}" destId="{6E6578DA-82EB-4960-91B1-672692198302}" srcOrd="0" destOrd="0" presId="urn:microsoft.com/office/officeart/2005/8/layout/orgChart1"/>
    <dgm:cxn modelId="{B32ADB11-923E-4268-AE5A-083339A9876F}" type="presParOf" srcId="{D243E1DB-E57C-4647-99FF-4AF30008A45A}" destId="{A4F0A223-814E-4F09-9A10-B0DA000CC900}" srcOrd="1" destOrd="0" presId="urn:microsoft.com/office/officeart/2005/8/layout/orgChart1"/>
    <dgm:cxn modelId="{F7B0FEEC-6424-46A6-B4A2-35AE5F4007E9}" type="presParOf" srcId="{A4F0A223-814E-4F09-9A10-B0DA000CC900}" destId="{31404D8C-6935-4BE9-A3CB-A7B7D56A9E3A}" srcOrd="0" destOrd="0" presId="urn:microsoft.com/office/officeart/2005/8/layout/orgChart1"/>
    <dgm:cxn modelId="{FD01ABCE-E2E5-4BAA-AD07-C8B840D5C848}" type="presParOf" srcId="{31404D8C-6935-4BE9-A3CB-A7B7D56A9E3A}" destId="{55E3E573-966E-4348-907B-600257069028}" srcOrd="0" destOrd="0" presId="urn:microsoft.com/office/officeart/2005/8/layout/orgChart1"/>
    <dgm:cxn modelId="{B1071CB9-E505-462D-B787-5EACCB0DE71B}" type="presParOf" srcId="{31404D8C-6935-4BE9-A3CB-A7B7D56A9E3A}" destId="{C6782A98-C879-4375-BD79-B4E98DFB18A1}" srcOrd="1" destOrd="0" presId="urn:microsoft.com/office/officeart/2005/8/layout/orgChart1"/>
    <dgm:cxn modelId="{1A8C2327-D3CF-439F-985B-CD80EE87D6E4}" type="presParOf" srcId="{A4F0A223-814E-4F09-9A10-B0DA000CC900}" destId="{1D1D6BA9-B41C-446B-9B1B-83E290C57C56}" srcOrd="1" destOrd="0" presId="urn:microsoft.com/office/officeart/2005/8/layout/orgChart1"/>
    <dgm:cxn modelId="{EF6E124B-A5E6-4634-A17A-6601E73835C9}" type="presParOf" srcId="{A4F0A223-814E-4F09-9A10-B0DA000CC900}" destId="{61925760-3286-4F50-AC9B-26BC98399824}" srcOrd="2" destOrd="0" presId="urn:microsoft.com/office/officeart/2005/8/layout/orgChart1"/>
    <dgm:cxn modelId="{780FF61B-A4EF-439C-A7D1-364910C910BD}" type="presParOf" srcId="{D243E1DB-E57C-4647-99FF-4AF30008A45A}" destId="{D1428BB2-5772-48CB-8289-2F15EA00B9E7}" srcOrd="2" destOrd="0" presId="urn:microsoft.com/office/officeart/2005/8/layout/orgChart1"/>
    <dgm:cxn modelId="{6B0F5BEA-1B97-40AE-A043-A84ECEB8E6E8}" type="presParOf" srcId="{D243E1DB-E57C-4647-99FF-4AF30008A45A}" destId="{ED05BBF0-E603-4371-8439-1D0E00C2652E}" srcOrd="3" destOrd="0" presId="urn:microsoft.com/office/officeart/2005/8/layout/orgChart1"/>
    <dgm:cxn modelId="{14626126-AD1D-4F4E-83AF-5D47C14B563D}" type="presParOf" srcId="{ED05BBF0-E603-4371-8439-1D0E00C2652E}" destId="{AEC2B4C3-5E88-4316-8425-1ACFFD8C562A}" srcOrd="0" destOrd="0" presId="urn:microsoft.com/office/officeart/2005/8/layout/orgChart1"/>
    <dgm:cxn modelId="{E8F31AB3-F82C-41DF-963B-5C3A11912AD4}" type="presParOf" srcId="{AEC2B4C3-5E88-4316-8425-1ACFFD8C562A}" destId="{10844B2A-9C08-4514-A9F9-831C6576834F}" srcOrd="0" destOrd="0" presId="urn:microsoft.com/office/officeart/2005/8/layout/orgChart1"/>
    <dgm:cxn modelId="{9828D8C3-B976-4970-AEDA-EE6078CB0C01}" type="presParOf" srcId="{AEC2B4C3-5E88-4316-8425-1ACFFD8C562A}" destId="{6B018B1C-A2E9-46F9-BC77-FC1CF87538B9}" srcOrd="1" destOrd="0" presId="urn:microsoft.com/office/officeart/2005/8/layout/orgChart1"/>
    <dgm:cxn modelId="{93568871-5A43-4756-B8D5-8BD573E31C8E}" type="presParOf" srcId="{ED05BBF0-E603-4371-8439-1D0E00C2652E}" destId="{CCFC8F83-64D7-4FB4-9B13-4CA5B9F165DD}" srcOrd="1" destOrd="0" presId="urn:microsoft.com/office/officeart/2005/8/layout/orgChart1"/>
    <dgm:cxn modelId="{D52346E8-2828-4B3C-BECF-9906B3F13BD7}" type="presParOf" srcId="{ED05BBF0-E603-4371-8439-1D0E00C2652E}" destId="{4792F225-79F1-4912-B2B4-BA8B6EC76C52}" srcOrd="2" destOrd="0" presId="urn:microsoft.com/office/officeart/2005/8/layout/orgChart1"/>
    <dgm:cxn modelId="{FBD86980-3C2A-44B2-BAC6-96F3E4405BC6}" type="presParOf" srcId="{D243E1DB-E57C-4647-99FF-4AF30008A45A}" destId="{D740E15E-4E6D-450E-AA7F-B7B8B5BA5A22}" srcOrd="4" destOrd="0" presId="urn:microsoft.com/office/officeart/2005/8/layout/orgChart1"/>
    <dgm:cxn modelId="{FD1BACC3-FE40-4D00-8671-ED5F776914BB}" type="presParOf" srcId="{D243E1DB-E57C-4647-99FF-4AF30008A45A}" destId="{F1BB2789-93B1-4AF9-A631-5BB15F536389}" srcOrd="5" destOrd="0" presId="urn:microsoft.com/office/officeart/2005/8/layout/orgChart1"/>
    <dgm:cxn modelId="{612C6CDE-55EC-4075-B14D-5A34ABA0624A}" type="presParOf" srcId="{F1BB2789-93B1-4AF9-A631-5BB15F536389}" destId="{F371222F-B0FD-4D9B-ACED-68A22DD0910B}" srcOrd="0" destOrd="0" presId="urn:microsoft.com/office/officeart/2005/8/layout/orgChart1"/>
    <dgm:cxn modelId="{83039B52-02A2-484B-AD44-99F94C5D88C6}" type="presParOf" srcId="{F371222F-B0FD-4D9B-ACED-68A22DD0910B}" destId="{031BFEFE-3EF2-4B16-A6C3-4AF244024529}" srcOrd="0" destOrd="0" presId="urn:microsoft.com/office/officeart/2005/8/layout/orgChart1"/>
    <dgm:cxn modelId="{DCBBA1C4-C4E0-4A91-83CD-A4D81A8F4B3F}" type="presParOf" srcId="{F371222F-B0FD-4D9B-ACED-68A22DD0910B}" destId="{244E1FC9-FAE4-47E4-B6B4-008308E080C7}" srcOrd="1" destOrd="0" presId="urn:microsoft.com/office/officeart/2005/8/layout/orgChart1"/>
    <dgm:cxn modelId="{C5505A12-F747-4C89-8FC9-CD2F4571697E}" type="presParOf" srcId="{F1BB2789-93B1-4AF9-A631-5BB15F536389}" destId="{80A7ED6E-D63B-4A57-AA77-D5A79481532C}" srcOrd="1" destOrd="0" presId="urn:microsoft.com/office/officeart/2005/8/layout/orgChart1"/>
    <dgm:cxn modelId="{0D250F0E-EBA0-4521-8D26-DE6CBCD5E55C}" type="presParOf" srcId="{F1BB2789-93B1-4AF9-A631-5BB15F536389}" destId="{808B6156-A15F-4598-9D4E-F08182CD8C26}" srcOrd="2" destOrd="0" presId="urn:microsoft.com/office/officeart/2005/8/layout/orgChart1"/>
    <dgm:cxn modelId="{2401158E-2D9D-477E-8232-096DB175BA1B}" type="presParOf" srcId="{D243E1DB-E57C-4647-99FF-4AF30008A45A}" destId="{4C05BA5F-CD40-4592-AEA3-3E166F766E54}" srcOrd="6" destOrd="0" presId="urn:microsoft.com/office/officeart/2005/8/layout/orgChart1"/>
    <dgm:cxn modelId="{5AA52FBB-8B6C-45F9-B3FD-DEE4374E93AA}" type="presParOf" srcId="{D243E1DB-E57C-4647-99FF-4AF30008A45A}" destId="{B1269688-6235-4253-AE20-BA8C62286387}" srcOrd="7" destOrd="0" presId="urn:microsoft.com/office/officeart/2005/8/layout/orgChart1"/>
    <dgm:cxn modelId="{363AE5F2-5F5A-4A08-B341-4AC5E3ED64D5}" type="presParOf" srcId="{B1269688-6235-4253-AE20-BA8C62286387}" destId="{45D9DA04-862A-4CFE-9D49-0F7BA346C95A}" srcOrd="0" destOrd="0" presId="urn:microsoft.com/office/officeart/2005/8/layout/orgChart1"/>
    <dgm:cxn modelId="{125316B1-370A-4906-A65E-10D8FB633BBC}" type="presParOf" srcId="{45D9DA04-862A-4CFE-9D49-0F7BA346C95A}" destId="{464B2115-56D7-4E15-B04A-BFDF74194421}" srcOrd="0" destOrd="0" presId="urn:microsoft.com/office/officeart/2005/8/layout/orgChart1"/>
    <dgm:cxn modelId="{4F28C9D7-43B2-4DC7-B1FF-0C7E302BA70E}" type="presParOf" srcId="{45D9DA04-862A-4CFE-9D49-0F7BA346C95A}" destId="{B2EE115B-23EA-46C4-A460-CDDA2D07B389}" srcOrd="1" destOrd="0" presId="urn:microsoft.com/office/officeart/2005/8/layout/orgChart1"/>
    <dgm:cxn modelId="{139506D0-DC72-4EDA-B122-4644EDAC2B68}" type="presParOf" srcId="{B1269688-6235-4253-AE20-BA8C62286387}" destId="{066E839B-698E-4F71-B001-F2EF91994089}" srcOrd="1" destOrd="0" presId="urn:microsoft.com/office/officeart/2005/8/layout/orgChart1"/>
    <dgm:cxn modelId="{0A9F88D8-374E-4F6D-81C4-1035E0CCDD26}" type="presParOf" srcId="{B1269688-6235-4253-AE20-BA8C62286387}" destId="{C28097E4-2E42-4146-91B1-D5E588474232}" srcOrd="2" destOrd="0" presId="urn:microsoft.com/office/officeart/2005/8/layout/orgChart1"/>
    <dgm:cxn modelId="{BFF3CF9C-1A51-49D8-8C13-FA9F24FFEC4D}" type="presParOf" srcId="{D243E1DB-E57C-4647-99FF-4AF30008A45A}" destId="{B848722B-EB8B-4E52-B42D-25C68FC46905}" srcOrd="8" destOrd="0" presId="urn:microsoft.com/office/officeart/2005/8/layout/orgChart1"/>
    <dgm:cxn modelId="{E1A06D65-F7D1-44E2-A8C8-F47460BABF16}" type="presParOf" srcId="{D243E1DB-E57C-4647-99FF-4AF30008A45A}" destId="{785D5E95-9658-4F57-97EE-0228BE84F6E2}" srcOrd="9" destOrd="0" presId="urn:microsoft.com/office/officeart/2005/8/layout/orgChart1"/>
    <dgm:cxn modelId="{B1CC82D6-48AC-49F9-B61B-C232EAA11CAA}" type="presParOf" srcId="{785D5E95-9658-4F57-97EE-0228BE84F6E2}" destId="{B7980B34-D0B1-475D-A2F3-A84B22E52464}" srcOrd="0" destOrd="0" presId="urn:microsoft.com/office/officeart/2005/8/layout/orgChart1"/>
    <dgm:cxn modelId="{FD2CB2C7-5933-4B98-8E83-ADD6FE084FA5}" type="presParOf" srcId="{B7980B34-D0B1-475D-A2F3-A84B22E52464}" destId="{972C3C27-14FE-45F9-B0B2-BF49EE7EDF44}" srcOrd="0" destOrd="0" presId="urn:microsoft.com/office/officeart/2005/8/layout/orgChart1"/>
    <dgm:cxn modelId="{87FB774C-165A-4C12-A94B-94BEDE85C38C}" type="presParOf" srcId="{B7980B34-D0B1-475D-A2F3-A84B22E52464}" destId="{14BF461B-79E9-4B24-A42B-E7CE68871EA2}" srcOrd="1" destOrd="0" presId="urn:microsoft.com/office/officeart/2005/8/layout/orgChart1"/>
    <dgm:cxn modelId="{8DA95544-28DB-4B43-BE0C-DF017FC552D5}" type="presParOf" srcId="{785D5E95-9658-4F57-97EE-0228BE84F6E2}" destId="{9CCBF2A0-BD0B-4303-B1D2-6370D7E42B70}" srcOrd="1" destOrd="0" presId="urn:microsoft.com/office/officeart/2005/8/layout/orgChart1"/>
    <dgm:cxn modelId="{BD4C84C8-5D03-4D09-B2C4-BFDE325EAF9C}" type="presParOf" srcId="{785D5E95-9658-4F57-97EE-0228BE84F6E2}" destId="{593CD138-3AA2-4B78-A5E0-D05C5441E8DA}" srcOrd="2" destOrd="0" presId="urn:microsoft.com/office/officeart/2005/8/layout/orgChart1"/>
    <dgm:cxn modelId="{89C04486-7D9B-4103-868C-C773EE27BF9D}" type="presParOf" srcId="{B43311B9-646A-4E6E-8A1B-F6C05EF1DE58}" destId="{BA68151D-7ECA-48D5-A902-5A722285A75B}" srcOrd="2" destOrd="0" presId="urn:microsoft.com/office/officeart/2005/8/layout/orgChart1"/>
    <dgm:cxn modelId="{46DEF164-4DE1-4CFE-8457-194FBB1496F9}" type="presParOf" srcId="{16987849-8A1C-4D09-BA29-631719B593DB}" destId="{4B4247D1-32DF-4CF8-ABDA-B842615DAFA8}" srcOrd="2" destOrd="0" presId="urn:microsoft.com/office/officeart/2005/8/layout/orgChart1"/>
    <dgm:cxn modelId="{C40E59C4-8BCC-4276-B037-F61231641F37}" type="presParOf" srcId="{9EB65985-A5F3-4B07-903D-1D1FA007EF98}" destId="{C54F393E-683B-4B87-9EFA-AAB254BE97BF}" srcOrd="2" destOrd="0" presId="urn:microsoft.com/office/officeart/2005/8/layout/orgChart1"/>
    <dgm:cxn modelId="{5224AA51-E21A-4050-9D3B-F23E004E9B15}" type="presParOf" srcId="{9EB65985-A5F3-4B07-903D-1D1FA007EF98}" destId="{0CDA43DA-922F-49EA-8C1B-5E3026FF914E}" srcOrd="3" destOrd="0" presId="urn:microsoft.com/office/officeart/2005/8/layout/orgChart1"/>
    <dgm:cxn modelId="{FE0B6E29-41F4-4359-9EE4-176952281F66}" type="presParOf" srcId="{0CDA43DA-922F-49EA-8C1B-5E3026FF914E}" destId="{30643D03-1DD0-401B-AB38-E32D49DED339}" srcOrd="0" destOrd="0" presId="urn:microsoft.com/office/officeart/2005/8/layout/orgChart1"/>
    <dgm:cxn modelId="{21D3D865-AB48-4A91-8684-F68C8AE3E8C2}" type="presParOf" srcId="{30643D03-1DD0-401B-AB38-E32D49DED339}" destId="{F51380C5-2BD2-4477-95C6-5D8A3EEB5FF2}" srcOrd="0" destOrd="0" presId="urn:microsoft.com/office/officeart/2005/8/layout/orgChart1"/>
    <dgm:cxn modelId="{72232048-76A0-4DB2-BAEA-9C096379544F}" type="presParOf" srcId="{30643D03-1DD0-401B-AB38-E32D49DED339}" destId="{EB3C047E-0777-4C01-A6FF-6E087F14F732}" srcOrd="1" destOrd="0" presId="urn:microsoft.com/office/officeart/2005/8/layout/orgChart1"/>
    <dgm:cxn modelId="{12D2813F-ABEB-42B4-82C0-51FDF93654A5}" type="presParOf" srcId="{0CDA43DA-922F-49EA-8C1B-5E3026FF914E}" destId="{3DA7B37E-2AC0-4C67-B31A-3D42C4B23A50}" srcOrd="1" destOrd="0" presId="urn:microsoft.com/office/officeart/2005/8/layout/orgChart1"/>
    <dgm:cxn modelId="{E4A28B7E-4106-499C-B041-7F267CA0BE0B}" type="presParOf" srcId="{3DA7B37E-2AC0-4C67-B31A-3D42C4B23A50}" destId="{D3A9934A-FA7C-455D-BB86-ED73336F041E}" srcOrd="0" destOrd="0" presId="urn:microsoft.com/office/officeart/2005/8/layout/orgChart1"/>
    <dgm:cxn modelId="{5A96B57C-34A0-4D75-8A77-0727C2AA3DB3}" type="presParOf" srcId="{3DA7B37E-2AC0-4C67-B31A-3D42C4B23A50}" destId="{5C4A76DD-99D2-45A4-AA74-ED35D5CDDA9E}" srcOrd="1" destOrd="0" presId="urn:microsoft.com/office/officeart/2005/8/layout/orgChart1"/>
    <dgm:cxn modelId="{3C253B01-972F-406C-BEA1-D21B31C57400}" type="presParOf" srcId="{5C4A76DD-99D2-45A4-AA74-ED35D5CDDA9E}" destId="{EC0A7A71-1636-4050-B2F7-CB571F29A937}" srcOrd="0" destOrd="0" presId="urn:microsoft.com/office/officeart/2005/8/layout/orgChart1"/>
    <dgm:cxn modelId="{0FEB0F4A-AD92-46F0-A045-C036209F680D}" type="presParOf" srcId="{EC0A7A71-1636-4050-B2F7-CB571F29A937}" destId="{A6E68FFA-4BE5-49AB-BE8D-1EC1925B0335}" srcOrd="0" destOrd="0" presId="urn:microsoft.com/office/officeart/2005/8/layout/orgChart1"/>
    <dgm:cxn modelId="{CB0B1FA7-DA23-4B11-A108-49B40C9B1D40}" type="presParOf" srcId="{EC0A7A71-1636-4050-B2F7-CB571F29A937}" destId="{4431A6D8-0766-40DF-BA78-8FD3274EE97C}" srcOrd="1" destOrd="0" presId="urn:microsoft.com/office/officeart/2005/8/layout/orgChart1"/>
    <dgm:cxn modelId="{0810FE0A-384F-47D2-AB9D-C592D49380D6}" type="presParOf" srcId="{5C4A76DD-99D2-45A4-AA74-ED35D5CDDA9E}" destId="{0B8788B8-F1E4-4DDE-AC29-AE44BA0A67CE}" srcOrd="1" destOrd="0" presId="urn:microsoft.com/office/officeart/2005/8/layout/orgChart1"/>
    <dgm:cxn modelId="{F0D1AB0E-9EA3-42A0-8CDD-EF82B0150379}" type="presParOf" srcId="{5C4A76DD-99D2-45A4-AA74-ED35D5CDDA9E}" destId="{780B3B9F-D60D-4819-BA5C-D4C6FB73A9C6}" srcOrd="2" destOrd="0" presId="urn:microsoft.com/office/officeart/2005/8/layout/orgChart1"/>
    <dgm:cxn modelId="{E3CECFE8-6B03-46EB-84AB-53B051CB3702}" type="presParOf" srcId="{3DA7B37E-2AC0-4C67-B31A-3D42C4B23A50}" destId="{870C4717-B081-43AC-BD48-CD2E6724A011}" srcOrd="2" destOrd="0" presId="urn:microsoft.com/office/officeart/2005/8/layout/orgChart1"/>
    <dgm:cxn modelId="{5A35DAB0-576E-40BF-87AC-9B1D2130DFA3}" type="presParOf" srcId="{3DA7B37E-2AC0-4C67-B31A-3D42C4B23A50}" destId="{A1407482-541F-4A24-80DF-418559EBAD5A}" srcOrd="3" destOrd="0" presId="urn:microsoft.com/office/officeart/2005/8/layout/orgChart1"/>
    <dgm:cxn modelId="{24A75F1C-EC00-4F8A-A271-1A1667A1F2C1}" type="presParOf" srcId="{A1407482-541F-4A24-80DF-418559EBAD5A}" destId="{6788C680-1CFC-4EF0-B7BD-DB702BA0102E}" srcOrd="0" destOrd="0" presId="urn:microsoft.com/office/officeart/2005/8/layout/orgChart1"/>
    <dgm:cxn modelId="{C4BF8E21-C9D8-4453-A07F-00361CA59C2C}" type="presParOf" srcId="{6788C680-1CFC-4EF0-B7BD-DB702BA0102E}" destId="{7DD8210F-9694-4161-AC96-146B90E3A65A}" srcOrd="0" destOrd="0" presId="urn:microsoft.com/office/officeart/2005/8/layout/orgChart1"/>
    <dgm:cxn modelId="{BD191441-DCFB-4401-8AE6-33974B310E41}" type="presParOf" srcId="{6788C680-1CFC-4EF0-B7BD-DB702BA0102E}" destId="{49FAC90C-2548-4420-8D29-B3BAAC044A55}" srcOrd="1" destOrd="0" presId="urn:microsoft.com/office/officeart/2005/8/layout/orgChart1"/>
    <dgm:cxn modelId="{E41DE015-D737-4AF7-8FE5-6253EE4FE456}" type="presParOf" srcId="{A1407482-541F-4A24-80DF-418559EBAD5A}" destId="{BAE45859-6997-49AC-BF7E-D0C3CE999644}" srcOrd="1" destOrd="0" presId="urn:microsoft.com/office/officeart/2005/8/layout/orgChart1"/>
    <dgm:cxn modelId="{CB3496E4-8B70-4CF3-A729-C18A406DFF85}" type="presParOf" srcId="{A1407482-541F-4A24-80DF-418559EBAD5A}" destId="{61350AD0-DFCD-44CA-A7B9-2B865BDF3A93}" srcOrd="2" destOrd="0" presId="urn:microsoft.com/office/officeart/2005/8/layout/orgChart1"/>
    <dgm:cxn modelId="{243E2684-F5A0-4DE0-85F7-70F687C59E94}" type="presParOf" srcId="{3DA7B37E-2AC0-4C67-B31A-3D42C4B23A50}" destId="{7B1E5A59-E886-4B96-98BD-309079B242D5}" srcOrd="4" destOrd="0" presId="urn:microsoft.com/office/officeart/2005/8/layout/orgChart1"/>
    <dgm:cxn modelId="{EDFBAF8D-B050-419A-88F5-B87237A2A01E}" type="presParOf" srcId="{3DA7B37E-2AC0-4C67-B31A-3D42C4B23A50}" destId="{69AE17FE-A459-434C-8B17-3FDEC5F39643}" srcOrd="5" destOrd="0" presId="urn:microsoft.com/office/officeart/2005/8/layout/orgChart1"/>
    <dgm:cxn modelId="{D609471F-C7E1-4E06-A7B1-170319B209EE}" type="presParOf" srcId="{69AE17FE-A459-434C-8B17-3FDEC5F39643}" destId="{C10701F8-541C-4621-90F6-3304FD34777F}" srcOrd="0" destOrd="0" presId="urn:microsoft.com/office/officeart/2005/8/layout/orgChart1"/>
    <dgm:cxn modelId="{72516E6B-07E3-4737-8065-8B668D0DBC10}" type="presParOf" srcId="{C10701F8-541C-4621-90F6-3304FD34777F}" destId="{590124EC-BD42-4491-9B03-32E3ED8C1213}" srcOrd="0" destOrd="0" presId="urn:microsoft.com/office/officeart/2005/8/layout/orgChart1"/>
    <dgm:cxn modelId="{35473348-3D44-4DD6-8293-0415A16CF1E9}" type="presParOf" srcId="{C10701F8-541C-4621-90F6-3304FD34777F}" destId="{08EF0882-1BE0-49E8-9514-C60C15D50BDE}" srcOrd="1" destOrd="0" presId="urn:microsoft.com/office/officeart/2005/8/layout/orgChart1"/>
    <dgm:cxn modelId="{E8D686E3-354A-49CB-8354-8710B3D9C304}" type="presParOf" srcId="{69AE17FE-A459-434C-8B17-3FDEC5F39643}" destId="{C5E6DFEC-5DD0-4E9F-A40C-E8817D3337DE}" srcOrd="1" destOrd="0" presId="urn:microsoft.com/office/officeart/2005/8/layout/orgChart1"/>
    <dgm:cxn modelId="{813C2C51-2777-4681-8A10-47E491CDEE10}" type="presParOf" srcId="{69AE17FE-A459-434C-8B17-3FDEC5F39643}" destId="{BAFBB046-0956-4392-A167-D52F4EE922BE}" srcOrd="2" destOrd="0" presId="urn:microsoft.com/office/officeart/2005/8/layout/orgChart1"/>
    <dgm:cxn modelId="{2EBE3D65-27D0-4B69-AFDC-1FF056F202C0}" type="presParOf" srcId="{3DA7B37E-2AC0-4C67-B31A-3D42C4B23A50}" destId="{57263A63-A504-49AE-9871-83E1A0B6FD67}" srcOrd="6" destOrd="0" presId="urn:microsoft.com/office/officeart/2005/8/layout/orgChart1"/>
    <dgm:cxn modelId="{EE2121C9-C14D-465D-91BE-EDCF39F4E728}" type="presParOf" srcId="{3DA7B37E-2AC0-4C67-B31A-3D42C4B23A50}" destId="{B52FAC72-F832-42E9-85DF-A8402EE26A4C}" srcOrd="7" destOrd="0" presId="urn:microsoft.com/office/officeart/2005/8/layout/orgChart1"/>
    <dgm:cxn modelId="{55C94211-0702-4E7D-8A17-2C9092E1D823}" type="presParOf" srcId="{B52FAC72-F832-42E9-85DF-A8402EE26A4C}" destId="{50E53344-0805-40DC-9DDE-D386698542DF}" srcOrd="0" destOrd="0" presId="urn:microsoft.com/office/officeart/2005/8/layout/orgChart1"/>
    <dgm:cxn modelId="{C91F596A-458F-4F5A-98D0-614D9A6B6C2E}" type="presParOf" srcId="{50E53344-0805-40DC-9DDE-D386698542DF}" destId="{375EE166-711E-4069-BA44-93238DB8DF22}" srcOrd="0" destOrd="0" presId="urn:microsoft.com/office/officeart/2005/8/layout/orgChart1"/>
    <dgm:cxn modelId="{F7168749-98B7-45EB-B6A2-5FC05691F7B9}" type="presParOf" srcId="{50E53344-0805-40DC-9DDE-D386698542DF}" destId="{D6BB5C53-0E3E-4668-A22B-04E67C3EFFCA}" srcOrd="1" destOrd="0" presId="urn:microsoft.com/office/officeart/2005/8/layout/orgChart1"/>
    <dgm:cxn modelId="{7FD52179-CB13-48C2-9AF7-37AF4FE63747}" type="presParOf" srcId="{B52FAC72-F832-42E9-85DF-A8402EE26A4C}" destId="{776ECB87-CA55-4BB0-9CFD-5378B4D7BAE7}" srcOrd="1" destOrd="0" presId="urn:microsoft.com/office/officeart/2005/8/layout/orgChart1"/>
    <dgm:cxn modelId="{99B187C0-8C3C-43EB-9EAF-E842C2858DA5}" type="presParOf" srcId="{B52FAC72-F832-42E9-85DF-A8402EE26A4C}" destId="{C578E374-9EEF-4AD3-9B35-743B40B8D69B}" srcOrd="2" destOrd="0" presId="urn:microsoft.com/office/officeart/2005/8/layout/orgChart1"/>
    <dgm:cxn modelId="{6DDFC6A9-0DEA-40C4-94A2-4981DEB77765}" type="presParOf" srcId="{0CDA43DA-922F-49EA-8C1B-5E3026FF914E}" destId="{0A66978E-8F6D-4F76-828E-F54A9CFA75DC}" srcOrd="2" destOrd="0" presId="urn:microsoft.com/office/officeart/2005/8/layout/orgChart1"/>
    <dgm:cxn modelId="{5083CD56-5BFB-4FBC-956F-7391BE3D8A93}" type="presParOf" srcId="{70EECCD6-C10E-4D3D-8C07-838CBEE86DBD}" destId="{893D0B8C-A9AA-4251-8AEA-585B142DEFA2}" srcOrd="2" destOrd="0" presId="urn:microsoft.com/office/officeart/2005/8/layout/orgChart1"/>
    <dgm:cxn modelId="{619425DB-ABE9-44F5-AAEC-93790392C126}" type="presParOf" srcId="{193665F7-2660-4CA3-8975-DD5E30F7CA42}" destId="{E19EAB3F-5FF9-42E2-9FAB-D6994C351FEB}" srcOrd="1" destOrd="0" presId="urn:microsoft.com/office/officeart/2005/8/layout/orgChart1"/>
    <dgm:cxn modelId="{44FDD0FC-0642-40A1-B3C0-934BB026146E}" type="presParOf" srcId="{E19EAB3F-5FF9-42E2-9FAB-D6994C351FEB}" destId="{BC3B7273-E9BD-4667-BAA6-49CAB97A305E}" srcOrd="0" destOrd="0" presId="urn:microsoft.com/office/officeart/2005/8/layout/orgChart1"/>
    <dgm:cxn modelId="{2B2C4A28-B72B-4F28-8664-76AFA10C8DE7}" type="presParOf" srcId="{BC3B7273-E9BD-4667-BAA6-49CAB97A305E}" destId="{7261C7E7-0C73-40DB-B7CC-6A6E56DF438F}" srcOrd="0" destOrd="0" presId="urn:microsoft.com/office/officeart/2005/8/layout/orgChart1"/>
    <dgm:cxn modelId="{6E0A03FA-A00F-4A44-96FD-4D140CACF181}" type="presParOf" srcId="{BC3B7273-E9BD-4667-BAA6-49CAB97A305E}" destId="{5B55E92E-0A8A-4812-A85E-236D0412164B}" srcOrd="1" destOrd="0" presId="urn:microsoft.com/office/officeart/2005/8/layout/orgChart1"/>
    <dgm:cxn modelId="{8965F3E5-F158-49AE-AA6F-687C81D850BB}" type="presParOf" srcId="{E19EAB3F-5FF9-42E2-9FAB-D6994C351FEB}" destId="{CAD8793A-BB03-4613-915D-4AAA4AAC2085}" srcOrd="1" destOrd="0" presId="urn:microsoft.com/office/officeart/2005/8/layout/orgChart1"/>
    <dgm:cxn modelId="{29ADCB96-991C-4E44-9F54-040ED256C6AD}" type="presParOf" srcId="{E19EAB3F-5FF9-42E2-9FAB-D6994C351FEB}" destId="{506A1253-90C6-475F-BAED-F5C3E1DAE48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dgm:spPr/>
      <dgm:t>
        <a:bodyPr/>
        <a:lstStyle/>
        <a:p>
          <a:r>
            <a:rPr lang="tr-TR"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Kabe Harem-i Şerif</a:t>
          </a: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Mevlid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Reğaib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Bayramlar Ve Geceleri</a:t>
          </a: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Cuma Geceleri</a:t>
          </a: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1" custScaleX="329543">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243946">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167514" custScaleY="105364" custLinFactNeighborX="40649" custLinFactNeighborY="-5828">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5592" custLinFactNeighborY="31052">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5592" custLinFactNeighborY="31052">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5592" custLinFactNeighborY="31052">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Lst>
  <dgm:cxnLst>
    <dgm:cxn modelId="{EA47E955-9C29-4308-A853-9FE113C39BBC}" type="presOf" srcId="{BA238ACB-AA60-45CB-ABF9-9AA0C3815FF1}" destId="{6389A1CC-00B1-43BB-BD34-2FCED2FEB735}" srcOrd="1" destOrd="0" presId="urn:microsoft.com/office/officeart/2005/8/layout/orgChart1"/>
    <dgm:cxn modelId="{FF2A75ED-4E5A-4FC3-863A-6524E4FA6CA5}" type="presOf" srcId="{106AE525-376E-427C-9997-482078DEFBDF}" destId="{68988B65-9CA5-40A9-823E-5B23CD615A7A}" srcOrd="0" destOrd="0" presId="urn:microsoft.com/office/officeart/2005/8/layout/orgChart1"/>
    <dgm:cxn modelId="{2746496F-CFD4-4962-BB1C-610DBA62A997}" type="presOf" srcId="{551545BE-9579-4EBD-A898-F7CCBF939D5A}" destId="{35BF4857-B552-4408-9C13-654F4853BBF4}" srcOrd="0" destOrd="0" presId="urn:microsoft.com/office/officeart/2005/8/layout/orgChart1"/>
    <dgm:cxn modelId="{CD473EA0-085B-4235-B085-878674935B5A}" type="presOf" srcId="{239F7681-8E7C-4446-B44A-961BBE282EC4}" destId="{7DD8210F-9694-4161-AC96-146B90E3A65A}" srcOrd="0" destOrd="0" presId="urn:microsoft.com/office/officeart/2005/8/layout/orgChart1"/>
    <dgm:cxn modelId="{6EAEB75C-5554-4D79-8E2F-67AE4CED53A3}" type="presOf" srcId="{C6ADAA91-0C0F-4117-ABE4-592A18BC965E}" destId="{EB3C047E-0777-4C01-A6FF-6E087F14F732}" srcOrd="1" destOrd="0" presId="urn:microsoft.com/office/officeart/2005/8/layout/orgChart1"/>
    <dgm:cxn modelId="{EB559C5A-26C2-4714-8D95-372D8B3DB7E2}" type="presOf" srcId="{BBEDDEF2-BD69-41D1-9DEE-214003A8475F}" destId="{6B018B1C-A2E9-46F9-BC77-FC1CF87538B9}" srcOrd="1" destOrd="0" presId="urn:microsoft.com/office/officeart/2005/8/layout/orgChart1"/>
    <dgm:cxn modelId="{52E9401D-59B0-43E2-BDFA-39A6F2538A43}" type="presOf" srcId="{BA238ACB-AA60-45CB-ABF9-9AA0C3815FF1}" destId="{4BDE350C-BFBB-4B7F-99CA-53B3FFB2B79D}" srcOrd="0" destOrd="0" presId="urn:microsoft.com/office/officeart/2005/8/layout/orgChart1"/>
    <dgm:cxn modelId="{F16E7DFA-CBA7-4115-A5F8-E2E4487B3666}" type="presOf" srcId="{106AE525-376E-427C-9997-482078DEFBDF}" destId="{43F61C4B-43C0-4115-9097-A259FE69E716}" srcOrd="1"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F78028EF-A525-48B8-BFBE-D0A3DE088D03}" srcId="{3F4CBFC2-A89E-44D2-AF38-8D27E2BE642A}" destId="{C6ADAA91-0C0F-4117-ABE4-592A18BC965E}" srcOrd="1" destOrd="0" parTransId="{7E36305C-8C82-42DB-B7D5-50249A1C0CCC}" sibTransId="{3488FCFA-3061-468D-B1B1-D7DB8B8370B6}"/>
    <dgm:cxn modelId="{7202454D-F967-4A36-BCAC-EC92D0FB5D48}" type="presOf" srcId="{3F4CBFC2-A89E-44D2-AF38-8D27E2BE642A}" destId="{ADA1DDBE-9040-4E73-B958-9095F0376AA5}" srcOrd="1"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417F9202-9E93-4387-94F3-EE0527BC67F7}" type="presOf" srcId="{CF92F74B-C1B8-44FB-8AA9-98140C42D9AF}" destId="{4465F7FA-D780-4B3F-AC97-04D96F28CFC5}" srcOrd="0" destOrd="0" presId="urn:microsoft.com/office/officeart/2005/8/layout/orgChart1"/>
    <dgm:cxn modelId="{E83DAED5-5385-4FBD-905D-ACB26D82BB6B}" type="presOf" srcId="{B0701B87-52CD-4A31-A9DA-609BA713F034}" destId="{870C4717-B081-43AC-BD48-CD2E6724A011}" srcOrd="0" destOrd="0" presId="urn:microsoft.com/office/officeart/2005/8/layout/orgChart1"/>
    <dgm:cxn modelId="{10451E9E-70F1-4574-83A4-DB203F095EB0}" type="presOf" srcId="{AC49EFCB-6497-401F-B195-1BA1C3C88C86}" destId="{0ECA6DF0-F05C-4E46-A9F4-C169CAA55CBB}" srcOrd="1" destOrd="0" presId="urn:microsoft.com/office/officeart/2005/8/layout/orgChart1"/>
    <dgm:cxn modelId="{DF553397-1151-4E5D-A686-7F62F8CD9F9C}" srcId="{C6ADAA91-0C0F-4117-ABE4-592A18BC965E}" destId="{239F7681-8E7C-4446-B44A-961BBE282EC4}" srcOrd="1" destOrd="0" parTransId="{B0701B87-52CD-4A31-A9DA-609BA713F034}" sibTransId="{47642FE2-647C-481C-B969-BFE3B0AC24DD}"/>
    <dgm:cxn modelId="{F0D04528-4BED-487D-991E-46DB979AB416}" type="presOf" srcId="{F1A00DFF-D11F-418F-AD3D-97E44384BD11}" destId="{FB27AD7D-61A3-4E6B-A97C-F7D75335035C}" srcOrd="0" destOrd="0" presId="urn:microsoft.com/office/officeart/2005/8/layout/orgChart1"/>
    <dgm:cxn modelId="{83A2CBE2-2668-444A-97F0-6F3CD68A48E6}" srcId="{551545BE-9579-4EBD-A898-F7CCBF939D5A}" destId="{0C34EA08-0F2F-4698-8E4B-46FEB49C5E23}" srcOrd="0" destOrd="0" parTransId="{093A63BE-321B-48F0-8491-93DAD5E80E81}" sibTransId="{348F4F2B-508D-49DD-8E3C-423F4CA950EC}"/>
    <dgm:cxn modelId="{3652A26F-3DBD-4529-82EB-9E53FF4C7130}" srcId="{0C34EA08-0F2F-4698-8E4B-46FEB49C5E23}" destId="{106AE525-376E-427C-9997-482078DEFBDF}" srcOrd="0" destOrd="0" parTransId="{1CB4DE4D-71D9-4550-BBE7-FB1155A4F197}" sibTransId="{66F8C90A-9A34-493B-BCFE-DFC2F4452880}"/>
    <dgm:cxn modelId="{9852645D-024F-46C2-9B48-240910B31076}" type="presOf" srcId="{D423E6C8-D9D4-4CA9-9FB7-319B8BB97FC7}" destId="{D1428BB2-5772-48CB-8289-2F15EA00B9E7}" srcOrd="0" destOrd="0" presId="urn:microsoft.com/office/officeart/2005/8/layout/orgChart1"/>
    <dgm:cxn modelId="{AF35ECF0-5F84-4452-9D87-D4EDB4CCC21B}" type="presOf" srcId="{97C4F513-3EB0-498B-B4A9-5CCB7A3D4F54}" destId="{D2194930-64A2-4796-BF8F-E1A158E2E87C}" srcOrd="0" destOrd="0" presId="urn:microsoft.com/office/officeart/2005/8/layout/orgChart1"/>
    <dgm:cxn modelId="{1FE590CE-B57A-4BA0-AEBE-FC4F925C4F63}" type="presOf" srcId="{573CC334-A05E-4119-8C3F-6C943A5F24E3}" destId="{464B2115-56D7-4E15-B04A-BFDF74194421}" srcOrd="0" destOrd="0" presId="urn:microsoft.com/office/officeart/2005/8/layout/orgChart1"/>
    <dgm:cxn modelId="{326CF926-4D72-4C37-B85F-20DE68AF800D}" type="presOf" srcId="{3F4CBFC2-A89E-44D2-AF38-8D27E2BE642A}" destId="{A1851BAE-C007-4A55-B928-60C6EE43F9F5}"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A558F3C3-F294-4B72-874F-A11803A97ABB}" type="presOf" srcId="{346B847D-99A4-49CC-ABE8-608ED70EBB31}" destId="{1E5F56A2-2B80-44CA-88C7-5B7340798180}" srcOrd="0" destOrd="0" presId="urn:microsoft.com/office/officeart/2005/8/layout/orgChart1"/>
    <dgm:cxn modelId="{A3C9575C-BBD9-4CCA-A01C-62B280B876D8}" type="presOf" srcId="{C6ADAA91-0C0F-4117-ABE4-592A18BC965E}" destId="{F51380C5-2BD2-4477-95C6-5D8A3EEB5FF2}" srcOrd="0" destOrd="0" presId="urn:microsoft.com/office/officeart/2005/8/layout/orgChart1"/>
    <dgm:cxn modelId="{F7243679-1EEC-4A34-9AF7-3C01D878ED61}" type="presOf" srcId="{239F7681-8E7C-4446-B44A-961BBE282EC4}" destId="{49FAC90C-2548-4420-8D29-B3BAAC044A55}" srcOrd="1" destOrd="0" presId="urn:microsoft.com/office/officeart/2005/8/layout/orgChart1"/>
    <dgm:cxn modelId="{2EB2823E-5695-487E-8D9D-CA88BD8BB23F}" type="presOf" srcId="{093A63BE-321B-48F0-8491-93DAD5E80E81}" destId="{4F5E0582-EA00-4357-84FD-E1442385371C}" srcOrd="0" destOrd="0" presId="urn:microsoft.com/office/officeart/2005/8/layout/orgChart1"/>
    <dgm:cxn modelId="{4A908D08-CA1F-4431-A3BE-8C57CF29B0D3}" type="presOf" srcId="{AFA325AF-F6C7-4A94-B93B-C519159AF2F3}" destId="{810BBB55-6F99-4307-A099-C71091EF0739}" srcOrd="0" destOrd="0" presId="urn:microsoft.com/office/officeart/2005/8/layout/orgChart1"/>
    <dgm:cxn modelId="{B36A7095-DC6A-461E-85B2-6F52299686C1}" type="presOf" srcId="{9ECBF41A-E540-4F4D-B11A-23EAF6B53AF8}" destId="{A473FBED-0222-472A-8CB3-78D04E1CDCB8}" srcOrd="0" destOrd="0" presId="urn:microsoft.com/office/officeart/2005/8/layout/orgChart1"/>
    <dgm:cxn modelId="{B2ECC137-BF0A-4B4F-A9C0-B493721591F5}" srcId="{CF92F74B-C1B8-44FB-8AA9-98140C42D9AF}" destId="{573CC334-A05E-4119-8C3F-6C943A5F24E3}" srcOrd="3" destOrd="0" parTransId="{6EDAE7C9-2CF2-4D6F-A4EA-7FF68039EA41}" sibTransId="{21E3F957-16E9-431E-BE31-5E184D3E2C0B}"/>
    <dgm:cxn modelId="{8FD5E6D4-6CDF-48F3-90BE-F32CCB36B69B}" type="presOf" srcId="{9E00B60E-4AC1-46E3-AF08-425FDE86C1E9}" destId="{6E6578DA-82EB-4960-91B1-672692198302}" srcOrd="0" destOrd="0" presId="urn:microsoft.com/office/officeart/2005/8/layout/orgChart1"/>
    <dgm:cxn modelId="{1AE66FD8-EBC1-4B2C-8572-6EA119F01898}" type="presOf" srcId="{4DB61275-2A69-4D4A-A860-1D4B987181E7}" destId="{590124EC-BD42-4491-9B03-32E3ED8C1213}"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28B54479-6186-4891-A160-C8CA455EDFEB}" type="presOf" srcId="{604DCFB7-09C4-422E-869F-03654AB244AC}" destId="{031BFEFE-3EF2-4B16-A6C3-4AF244024529}" srcOrd="0" destOrd="0" presId="urn:microsoft.com/office/officeart/2005/8/layout/orgChart1"/>
    <dgm:cxn modelId="{B7AB217D-C8BC-41A1-BEEF-4D31EDA4C070}" type="presOf" srcId="{551545BE-9579-4EBD-A898-F7CCBF939D5A}" destId="{5C365C81-B055-455E-B59A-46CFC441607D}" srcOrd="1" destOrd="0" presId="urn:microsoft.com/office/officeart/2005/8/layout/orgChart1"/>
    <dgm:cxn modelId="{4D1406F6-C362-44F3-BBD3-7753C6B0710D}" type="presOf" srcId="{A6E1AD8E-EA83-469F-BCAB-03ED080CA7DB}" destId="{7B1E5A59-E886-4B96-98BD-309079B242D5}" srcOrd="0" destOrd="0" presId="urn:microsoft.com/office/officeart/2005/8/layout/orgChart1"/>
    <dgm:cxn modelId="{055EA729-E541-4F21-8CED-75831143EB88}" type="presOf" srcId="{B05ADF9B-E10E-466E-8A33-1A76EF32ADF4}" destId="{83413B41-A1AC-471E-91A0-F20CB53CA216}" srcOrd="0"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E4E57298-FD78-4877-A194-FC73E3403B12}" type="presOf" srcId="{4DB61275-2A69-4D4A-A860-1D4B987181E7}" destId="{08EF0882-1BE0-49E8-9514-C60C15D50BDE}" srcOrd="1" destOrd="0" presId="urn:microsoft.com/office/officeart/2005/8/layout/orgChart1"/>
    <dgm:cxn modelId="{A036B45F-550F-42FC-8891-8D8B4472CAB2}" type="presOf" srcId="{BBD999A7-1811-4E5D-A946-D4E000B8CF7E}" destId="{57263A63-A504-49AE-9871-83E1A0B6FD67}" srcOrd="0" destOrd="0" presId="urn:microsoft.com/office/officeart/2005/8/layout/orgChart1"/>
    <dgm:cxn modelId="{C7B22406-273E-463A-A813-1CC40AE988C4}" type="presOf" srcId="{0C34EA08-0F2F-4698-8E4B-46FEB49C5E23}" destId="{DE745C4F-9015-4D32-98ED-0AAC21675664}" srcOrd="1" destOrd="0" presId="urn:microsoft.com/office/officeart/2005/8/layout/orgChart1"/>
    <dgm:cxn modelId="{F35EB02A-5A3C-4EFD-AF4D-F813DED7DAF9}" type="presOf" srcId="{8D969FAC-BAEF-43D7-8110-47E901A14CB8}" destId="{C6782A98-C879-4375-BD79-B4E98DFB18A1}" srcOrd="1" destOrd="0" presId="urn:microsoft.com/office/officeart/2005/8/layout/orgChart1"/>
    <dgm:cxn modelId="{4002E095-CDEE-4E4F-805E-9DA5DC093132}" type="presOf" srcId="{5EB3D620-CFB4-4C56-9118-609A88338239}" destId="{14BF461B-79E9-4B24-A42B-E7CE68871EA2}" srcOrd="1" destOrd="0" presId="urn:microsoft.com/office/officeart/2005/8/layout/orgChart1"/>
    <dgm:cxn modelId="{AA9628B6-7765-410E-9322-F63643D848F0}" type="presOf" srcId="{0C34EA08-0F2F-4698-8E4B-46FEB49C5E23}" destId="{4019D200-A5F2-4EB6-A697-8F2454772670}" srcOrd="0" destOrd="0" presId="urn:microsoft.com/office/officeart/2005/8/layout/orgChart1"/>
    <dgm:cxn modelId="{168F6720-C853-4823-BFB2-E15828BDA26F}" srcId="{C6ADAA91-0C0F-4117-ABE4-592A18BC965E}" destId="{01C4C464-BC70-443B-8035-114599762C4F}" srcOrd="3" destOrd="0" parTransId="{BBD999A7-1811-4E5D-A946-D4E000B8CF7E}" sibTransId="{B605F6DE-73BC-4918-A930-BC623E37DACE}"/>
    <dgm:cxn modelId="{53BAB3BD-81DF-432D-AB2A-BBF9779386F6}" srcId="{0C34EA08-0F2F-4698-8E4B-46FEB49C5E23}" destId="{B05ADF9B-E10E-466E-8A33-1A76EF32ADF4}" srcOrd="1" destOrd="0" parTransId="{F1A00DFF-D11F-418F-AD3D-97E44384BD11}" sibTransId="{5AFCD7E4-1F68-42A8-BBB3-1FFC211ABA52}"/>
    <dgm:cxn modelId="{AEBE64E2-3675-48E0-AFFF-AA23864FC61E}" type="presOf" srcId="{5D1A470B-5907-47B6-BCF4-D8F04707B6A1}" destId="{E097F812-CC65-41C9-BCA0-61503CA62CBB}" srcOrd="0"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67E7362C-96CC-4B4E-828C-FA9F73B8F29D}" type="presOf" srcId="{8D969FAC-BAEF-43D7-8110-47E901A14CB8}" destId="{55E3E573-966E-4348-907B-600257069028}" srcOrd="0" destOrd="0" presId="urn:microsoft.com/office/officeart/2005/8/layout/orgChart1"/>
    <dgm:cxn modelId="{AB2E7948-4D6D-4E41-BDCB-C32417B46BC0}" type="presOf" srcId="{573CC334-A05E-4119-8C3F-6C943A5F24E3}" destId="{B2EE115B-23EA-46C4-A460-CDDA2D07B389}" srcOrd="1" destOrd="0" presId="urn:microsoft.com/office/officeart/2005/8/layout/orgChart1"/>
    <dgm:cxn modelId="{1D5F090A-872B-43EB-8BAF-E9F1C1CA5822}" type="presOf" srcId="{7194E29B-533A-4981-95DB-8A68277BAD98}" destId="{D740E15E-4E6D-450E-AA7F-B7B8B5BA5A22}" srcOrd="0" destOrd="0" presId="urn:microsoft.com/office/officeart/2005/8/layout/orgChart1"/>
    <dgm:cxn modelId="{270AC309-2C8F-4F57-A6AA-D7022578AC51}" type="presOf" srcId="{B05ADF9B-E10E-466E-8A33-1A76EF32ADF4}" destId="{7DF46572-6F86-411B-8E16-69597AF0791F}" srcOrd="1"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B32E06FB-C9F3-4BB5-A859-5CA6F21FC792}" srcId="{CF92F74B-C1B8-44FB-8AA9-98140C42D9AF}" destId="{604DCFB7-09C4-422E-869F-03654AB244AC}" srcOrd="2" destOrd="0" parTransId="{7194E29B-533A-4981-95DB-8A68277BAD98}" sibTransId="{36FCC27C-A8B1-48E3-8797-5B10D2E2E739}"/>
    <dgm:cxn modelId="{A491F962-2489-44A5-8ABE-D853BC004223}" srcId="{551545BE-9579-4EBD-A898-F7CCBF939D5A}" destId="{AC49EFCB-6497-401F-B195-1BA1C3C88C86}" srcOrd="1" destOrd="0" parTransId="{346B847D-99A4-49CC-ABE8-608ED70EBB31}" sibTransId="{8C9E14F4-458B-44B0-B987-1B91C7D0980E}"/>
    <dgm:cxn modelId="{34415D89-F10C-4B51-AD12-975026AC52B1}" type="presOf" srcId="{01C4C464-BC70-443B-8035-114599762C4F}" destId="{375EE166-711E-4069-BA44-93238DB8DF22}" srcOrd="0" destOrd="0" presId="urn:microsoft.com/office/officeart/2005/8/layout/orgChart1"/>
    <dgm:cxn modelId="{E92F3751-8D24-495A-AD09-CD609E28016C}" type="presOf" srcId="{01C4C464-BC70-443B-8035-114599762C4F}" destId="{D6BB5C53-0E3E-4668-A22B-04E67C3EFFCA}" srcOrd="1" destOrd="0" presId="urn:microsoft.com/office/officeart/2005/8/layout/orgChart1"/>
    <dgm:cxn modelId="{5DE39A86-9303-4098-B822-FE7DE3EDA30D}" type="presOf" srcId="{6EDAE7C9-2CF2-4D6F-A4EA-7FF68039EA41}" destId="{4C05BA5F-CD40-4592-AEA3-3E166F766E54}" srcOrd="0" destOrd="0" presId="urn:microsoft.com/office/officeart/2005/8/layout/orgChart1"/>
    <dgm:cxn modelId="{E1817CB7-33BC-40BF-A2A8-83B6A74C116B}" type="presOf" srcId="{EE550F0D-4468-4113-8CF5-9BDC598766E7}" destId="{0CECB167-A99F-4DE8-8EEB-5E9A8BAA7E3B}" srcOrd="0"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F45A04DA-6534-48C6-9D6F-B9EF3BBE90AD}" type="presOf" srcId="{BBEDDEF2-BD69-41D1-9DEE-214003A8475F}" destId="{10844B2A-9C08-4514-A9F9-831C6576834F}" srcOrd="0"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07F80879-BB3B-4DAD-9790-00604E2D3E4E}" type="presOf" srcId="{CF92F74B-C1B8-44FB-8AA9-98140C42D9AF}" destId="{A662E0DB-D0A9-47C5-8586-221624EECD39}" srcOrd="1" destOrd="0" presId="urn:microsoft.com/office/officeart/2005/8/layout/orgChart1"/>
    <dgm:cxn modelId="{68E1678E-A2CE-47F0-9D55-4F26059D5AFF}" type="presOf" srcId="{C4288F10-D137-43D0-9D57-BD5E837061DF}" destId="{193665F7-2660-4CA3-8975-DD5E30F7CA42}" srcOrd="0" destOrd="0" presId="urn:microsoft.com/office/officeart/2005/8/layout/orgChart1"/>
    <dgm:cxn modelId="{FD44A42F-FF41-409A-974F-BF9A94A4A365}" type="presOf" srcId="{1CB4DE4D-71D9-4550-BBE7-FB1155A4F197}" destId="{35BD33D7-FCE3-4E68-BF4A-46DFAF625D76}" srcOrd="0" destOrd="0" presId="urn:microsoft.com/office/officeart/2005/8/layout/orgChart1"/>
    <dgm:cxn modelId="{412903DD-8B91-4AA2-A5F6-D84F3AEDE480}" type="presOf" srcId="{604DCFB7-09C4-422E-869F-03654AB244AC}" destId="{244E1FC9-FAE4-47E4-B6B4-008308E080C7}" srcOrd="1" destOrd="0" presId="urn:microsoft.com/office/officeart/2005/8/layout/orgChart1"/>
    <dgm:cxn modelId="{A5F18D94-0E75-450A-8E0A-A1DCB5004EDA}" type="presOf" srcId="{AC49EFCB-6497-401F-B195-1BA1C3C88C86}" destId="{0B388412-E948-4137-8CDC-40746199DF49}" srcOrd="0" destOrd="0" presId="urn:microsoft.com/office/officeart/2005/8/layout/orgChart1"/>
    <dgm:cxn modelId="{6DE2C314-8745-422C-99A1-2816D7368479}" type="presOf" srcId="{B67E334A-09E5-4A2F-AA3A-FDBDC9575CC7}" destId="{4431A6D8-0766-40DF-BA78-8FD3274EE97C}" srcOrd="1" destOrd="0" presId="urn:microsoft.com/office/officeart/2005/8/layout/orgChart1"/>
    <dgm:cxn modelId="{F4C0B7DD-234B-4F8A-AD13-033D734509A9}" type="presOf" srcId="{97C4F513-3EB0-498B-B4A9-5CCB7A3D4F54}" destId="{68373E44-8CF9-476A-95CB-0DE47DB5E21C}" srcOrd="1" destOrd="0" presId="urn:microsoft.com/office/officeart/2005/8/layout/orgChart1"/>
    <dgm:cxn modelId="{CF01529E-B310-4E53-A53F-C68B27CBEADB}" type="presOf" srcId="{FB49897F-7AE4-40ED-BF7C-02B0EF301A4C}" destId="{B848722B-EB8B-4E52-B42D-25C68FC46905}" srcOrd="0" destOrd="0" presId="urn:microsoft.com/office/officeart/2005/8/layout/orgChart1"/>
    <dgm:cxn modelId="{C1816735-C836-40C3-B29C-14AA258B9D0A}" type="presOf" srcId="{9261E531-68AA-427E-ABFA-94B7BFC7C3E9}" destId="{D3A9934A-FA7C-455D-BB86-ED73336F041E}" srcOrd="0" destOrd="0" presId="urn:microsoft.com/office/officeart/2005/8/layout/orgChart1"/>
    <dgm:cxn modelId="{4093D743-757A-4463-A89C-A187FA4683C5}" srcId="{551545BE-9579-4EBD-A898-F7CCBF939D5A}" destId="{BA238ACB-AA60-45CB-ABF9-9AA0C3815FF1}" srcOrd="2" destOrd="0" parTransId="{5D1A470B-5907-47B6-BCF4-D8F04707B6A1}" sibTransId="{E2FB778E-3751-41D7-8BF4-FAD0D3EBD34A}"/>
    <dgm:cxn modelId="{9FC3C2D1-0BA5-4B80-B871-5292804E4CE1}" type="presOf" srcId="{7E36305C-8C82-42DB-B7D5-50249A1C0CCC}" destId="{C54F393E-683B-4B87-9EFA-AAB254BE97BF}" srcOrd="0" destOrd="0" presId="urn:microsoft.com/office/officeart/2005/8/layout/orgChart1"/>
    <dgm:cxn modelId="{5F228C07-FA53-4949-B25F-AB2A4CFD31F9}" type="presOf" srcId="{B67E334A-09E5-4A2F-AA3A-FDBDC9575CC7}" destId="{A6E68FFA-4BE5-49AB-BE8D-1EC1925B0335}" srcOrd="0" destOrd="0" presId="urn:microsoft.com/office/officeart/2005/8/layout/orgChart1"/>
    <dgm:cxn modelId="{8340C009-5055-4F10-98DF-66B10D7712F0}" type="presOf" srcId="{5EB3D620-CFB4-4C56-9118-609A88338239}" destId="{972C3C27-14FE-45F9-B0B2-BF49EE7EDF44}" srcOrd="0" destOrd="0" presId="urn:microsoft.com/office/officeart/2005/8/layout/orgChart1"/>
    <dgm:cxn modelId="{8C392FDE-0792-4A12-BE54-E09BE108C5B5}" type="presParOf" srcId="{193665F7-2660-4CA3-8975-DD5E30F7CA42}" destId="{70EECCD6-C10E-4D3D-8C07-838CBEE86DBD}" srcOrd="0" destOrd="0" presId="urn:microsoft.com/office/officeart/2005/8/layout/orgChart1"/>
    <dgm:cxn modelId="{B199D10B-4B8D-427F-801D-4F24FD1CE49D}" type="presParOf" srcId="{70EECCD6-C10E-4D3D-8C07-838CBEE86DBD}" destId="{0286329C-D587-4707-8581-518A5AF82BEC}" srcOrd="0" destOrd="0" presId="urn:microsoft.com/office/officeart/2005/8/layout/orgChart1"/>
    <dgm:cxn modelId="{54F3D084-418B-4DA8-A7FB-D3B9E10FDCB3}" type="presParOf" srcId="{0286329C-D587-4707-8581-518A5AF82BEC}" destId="{A1851BAE-C007-4A55-B928-60C6EE43F9F5}" srcOrd="0" destOrd="0" presId="urn:microsoft.com/office/officeart/2005/8/layout/orgChart1"/>
    <dgm:cxn modelId="{C040A33D-ABBA-47C5-A2E2-C73CF37D0ED4}" type="presParOf" srcId="{0286329C-D587-4707-8581-518A5AF82BEC}" destId="{ADA1DDBE-9040-4E73-B958-9095F0376AA5}" srcOrd="1" destOrd="0" presId="urn:microsoft.com/office/officeart/2005/8/layout/orgChart1"/>
    <dgm:cxn modelId="{BE6E70E1-84C7-4377-9C41-117023BEA9FF}" type="presParOf" srcId="{70EECCD6-C10E-4D3D-8C07-838CBEE86DBD}" destId="{9EB65985-A5F3-4B07-903D-1D1FA007EF98}" srcOrd="1" destOrd="0" presId="urn:microsoft.com/office/officeart/2005/8/layout/orgChart1"/>
    <dgm:cxn modelId="{0286F419-2769-4882-A561-BCA2EBD6102D}" type="presParOf" srcId="{9EB65985-A5F3-4B07-903D-1D1FA007EF98}" destId="{810BBB55-6F99-4307-A099-C71091EF0739}" srcOrd="0" destOrd="0" presId="urn:microsoft.com/office/officeart/2005/8/layout/orgChart1"/>
    <dgm:cxn modelId="{6AD6419A-6651-4169-953D-43FD2AA6D9BA}" type="presParOf" srcId="{9EB65985-A5F3-4B07-903D-1D1FA007EF98}" destId="{16987849-8A1C-4D09-BA29-631719B593DB}" srcOrd="1" destOrd="0" presId="urn:microsoft.com/office/officeart/2005/8/layout/orgChart1"/>
    <dgm:cxn modelId="{9F7BFE5A-59C5-402D-B917-3562A50447DE}" type="presParOf" srcId="{16987849-8A1C-4D09-BA29-631719B593DB}" destId="{EE79C783-C205-4E59-BF1F-3A7CFB9E81B0}" srcOrd="0" destOrd="0" presId="urn:microsoft.com/office/officeart/2005/8/layout/orgChart1"/>
    <dgm:cxn modelId="{D17D16B7-A1A9-48E5-891F-B5F86BA5F50E}" type="presParOf" srcId="{EE79C783-C205-4E59-BF1F-3A7CFB9E81B0}" destId="{35BF4857-B552-4408-9C13-654F4853BBF4}" srcOrd="0" destOrd="0" presId="urn:microsoft.com/office/officeart/2005/8/layout/orgChart1"/>
    <dgm:cxn modelId="{D10E7F2D-FDC8-4B1F-BE1F-187782828853}" type="presParOf" srcId="{EE79C783-C205-4E59-BF1F-3A7CFB9E81B0}" destId="{5C365C81-B055-455E-B59A-46CFC441607D}" srcOrd="1" destOrd="0" presId="urn:microsoft.com/office/officeart/2005/8/layout/orgChart1"/>
    <dgm:cxn modelId="{79FEC67B-29D2-4782-8D78-7789894FA0FD}" type="presParOf" srcId="{16987849-8A1C-4D09-BA29-631719B593DB}" destId="{4DCCA503-2368-45DE-9CF8-A042F86FD7B6}" srcOrd="1" destOrd="0" presId="urn:microsoft.com/office/officeart/2005/8/layout/orgChart1"/>
    <dgm:cxn modelId="{2AF75455-038B-4FD5-95ED-9CEEB32B1123}" type="presParOf" srcId="{4DCCA503-2368-45DE-9CF8-A042F86FD7B6}" destId="{4F5E0582-EA00-4357-84FD-E1442385371C}" srcOrd="0" destOrd="0" presId="urn:microsoft.com/office/officeart/2005/8/layout/orgChart1"/>
    <dgm:cxn modelId="{B4E52B41-B724-42E9-B564-C8C69C7627A4}" type="presParOf" srcId="{4DCCA503-2368-45DE-9CF8-A042F86FD7B6}" destId="{6D6B5B0A-D88C-4185-8468-943502D91F37}" srcOrd="1" destOrd="0" presId="urn:microsoft.com/office/officeart/2005/8/layout/orgChart1"/>
    <dgm:cxn modelId="{B6DB01DF-631F-4125-8B07-7B35EE503089}" type="presParOf" srcId="{6D6B5B0A-D88C-4185-8468-943502D91F37}" destId="{76BECDEF-0F22-4BFC-B47C-CC884CD54072}" srcOrd="0" destOrd="0" presId="urn:microsoft.com/office/officeart/2005/8/layout/orgChart1"/>
    <dgm:cxn modelId="{1C15338E-14D7-4D80-84AA-70018A2F4DE3}" type="presParOf" srcId="{76BECDEF-0F22-4BFC-B47C-CC884CD54072}" destId="{4019D200-A5F2-4EB6-A697-8F2454772670}" srcOrd="0" destOrd="0" presId="urn:microsoft.com/office/officeart/2005/8/layout/orgChart1"/>
    <dgm:cxn modelId="{34A08C01-D26C-47EB-8ECE-E46EBC840D38}" type="presParOf" srcId="{76BECDEF-0F22-4BFC-B47C-CC884CD54072}" destId="{DE745C4F-9015-4D32-98ED-0AAC21675664}" srcOrd="1" destOrd="0" presId="urn:microsoft.com/office/officeart/2005/8/layout/orgChart1"/>
    <dgm:cxn modelId="{CA1EC4D3-559C-41D4-8B3F-3FDD3182BA83}" type="presParOf" srcId="{6D6B5B0A-D88C-4185-8468-943502D91F37}" destId="{69D5266B-CCA3-4398-83A7-AA744CE0FC03}" srcOrd="1" destOrd="0" presId="urn:microsoft.com/office/officeart/2005/8/layout/orgChart1"/>
    <dgm:cxn modelId="{870F6DD6-6E25-4AB6-8602-B771A72C5C68}" type="presParOf" srcId="{69D5266B-CCA3-4398-83A7-AA744CE0FC03}" destId="{35BD33D7-FCE3-4E68-BF4A-46DFAF625D76}" srcOrd="0" destOrd="0" presId="urn:microsoft.com/office/officeart/2005/8/layout/orgChart1"/>
    <dgm:cxn modelId="{141F2082-E988-4A35-A5AE-924B4A567FB2}" type="presParOf" srcId="{69D5266B-CCA3-4398-83A7-AA744CE0FC03}" destId="{985C566E-6E7A-494F-924B-38289A034AF3}" srcOrd="1" destOrd="0" presId="urn:microsoft.com/office/officeart/2005/8/layout/orgChart1"/>
    <dgm:cxn modelId="{3990E0C1-080F-4964-8482-F172C4E4F851}" type="presParOf" srcId="{985C566E-6E7A-494F-924B-38289A034AF3}" destId="{67A0BADC-CD4D-4226-BDFD-61142EDD2019}" srcOrd="0" destOrd="0" presId="urn:microsoft.com/office/officeart/2005/8/layout/orgChart1"/>
    <dgm:cxn modelId="{0A8FA6A7-2BC6-414E-9A00-C8879C4C48C0}" type="presParOf" srcId="{67A0BADC-CD4D-4226-BDFD-61142EDD2019}" destId="{68988B65-9CA5-40A9-823E-5B23CD615A7A}" srcOrd="0" destOrd="0" presId="urn:microsoft.com/office/officeart/2005/8/layout/orgChart1"/>
    <dgm:cxn modelId="{D9DD59E3-7C69-43AC-8779-11E07E3145B4}" type="presParOf" srcId="{67A0BADC-CD4D-4226-BDFD-61142EDD2019}" destId="{43F61C4B-43C0-4115-9097-A259FE69E716}" srcOrd="1" destOrd="0" presId="urn:microsoft.com/office/officeart/2005/8/layout/orgChart1"/>
    <dgm:cxn modelId="{659EA34B-2BA8-4ADF-BCD2-F9199CAF4E1A}" type="presParOf" srcId="{985C566E-6E7A-494F-924B-38289A034AF3}" destId="{6FA69DC6-8ECF-45D5-A705-F5DFBAB6374E}" srcOrd="1" destOrd="0" presId="urn:microsoft.com/office/officeart/2005/8/layout/orgChart1"/>
    <dgm:cxn modelId="{0151837F-CE8F-4CD3-896E-DA5D36FEACEB}" type="presParOf" srcId="{985C566E-6E7A-494F-924B-38289A034AF3}" destId="{C17F4B39-6008-4C3C-B155-3E933022EF78}" srcOrd="2" destOrd="0" presId="urn:microsoft.com/office/officeart/2005/8/layout/orgChart1"/>
    <dgm:cxn modelId="{2ABAC697-A1AF-4652-9502-86C4DC89397A}" type="presParOf" srcId="{69D5266B-CCA3-4398-83A7-AA744CE0FC03}" destId="{FB27AD7D-61A3-4E6B-A97C-F7D75335035C}" srcOrd="2" destOrd="0" presId="urn:microsoft.com/office/officeart/2005/8/layout/orgChart1"/>
    <dgm:cxn modelId="{596AB33A-05B3-4C2C-AC9A-AB106ABFF888}" type="presParOf" srcId="{69D5266B-CCA3-4398-83A7-AA744CE0FC03}" destId="{7201D979-2B28-4C2C-A02A-CDB8874E99FF}" srcOrd="3" destOrd="0" presId="urn:microsoft.com/office/officeart/2005/8/layout/orgChart1"/>
    <dgm:cxn modelId="{1D8E9F81-D8F8-4F4B-A3F1-A2C539F06AE4}" type="presParOf" srcId="{7201D979-2B28-4C2C-A02A-CDB8874E99FF}" destId="{05A52D59-9D84-4263-862E-01BF9A81D643}" srcOrd="0" destOrd="0" presId="urn:microsoft.com/office/officeart/2005/8/layout/orgChart1"/>
    <dgm:cxn modelId="{DB4EAB49-78C5-43B7-A658-1CF11BA529F9}" type="presParOf" srcId="{05A52D59-9D84-4263-862E-01BF9A81D643}" destId="{83413B41-A1AC-471E-91A0-F20CB53CA216}" srcOrd="0" destOrd="0" presId="urn:microsoft.com/office/officeart/2005/8/layout/orgChart1"/>
    <dgm:cxn modelId="{E6DC35C9-89A0-46ED-A768-515198A8975C}" type="presParOf" srcId="{05A52D59-9D84-4263-862E-01BF9A81D643}" destId="{7DF46572-6F86-411B-8E16-69597AF0791F}" srcOrd="1" destOrd="0" presId="urn:microsoft.com/office/officeart/2005/8/layout/orgChart1"/>
    <dgm:cxn modelId="{DF734EDC-D7E1-4035-8DF0-73B8BDB03F88}" type="presParOf" srcId="{7201D979-2B28-4C2C-A02A-CDB8874E99FF}" destId="{709DD5A8-CE4A-4F5A-BCB6-4294548058F5}" srcOrd="1" destOrd="0" presId="urn:microsoft.com/office/officeart/2005/8/layout/orgChart1"/>
    <dgm:cxn modelId="{DC193914-05D0-429A-A106-133404BD2935}" type="presParOf" srcId="{7201D979-2B28-4C2C-A02A-CDB8874E99FF}" destId="{A73CA40D-D233-495B-975A-2FE9A61CF1C1}" srcOrd="2" destOrd="0" presId="urn:microsoft.com/office/officeart/2005/8/layout/orgChart1"/>
    <dgm:cxn modelId="{950B10F6-9D5D-4D74-9AFB-40B55A849334}" type="presParOf" srcId="{69D5266B-CCA3-4398-83A7-AA744CE0FC03}" destId="{0CECB167-A99F-4DE8-8EEB-5E9A8BAA7E3B}" srcOrd="4" destOrd="0" presId="urn:microsoft.com/office/officeart/2005/8/layout/orgChart1"/>
    <dgm:cxn modelId="{DDB7E571-4346-4035-AAAC-AFB24C652DF8}" type="presParOf" srcId="{69D5266B-CCA3-4398-83A7-AA744CE0FC03}" destId="{609D58F4-1C0E-41CF-B6EA-5984750C33EC}" srcOrd="5" destOrd="0" presId="urn:microsoft.com/office/officeart/2005/8/layout/orgChart1"/>
    <dgm:cxn modelId="{6EAFEC0B-80AE-45AF-BAEB-3E2C5DAA3B9E}" type="presParOf" srcId="{609D58F4-1C0E-41CF-B6EA-5984750C33EC}" destId="{A6129E22-EDAA-48F4-9275-B55925944575}" srcOrd="0" destOrd="0" presId="urn:microsoft.com/office/officeart/2005/8/layout/orgChart1"/>
    <dgm:cxn modelId="{A76CC7E1-A1CD-4A8E-97CC-21374F24AF16}" type="presParOf" srcId="{A6129E22-EDAA-48F4-9275-B55925944575}" destId="{D2194930-64A2-4796-BF8F-E1A158E2E87C}" srcOrd="0" destOrd="0" presId="urn:microsoft.com/office/officeart/2005/8/layout/orgChart1"/>
    <dgm:cxn modelId="{F82EC160-1C29-40C7-9C9C-F1CBA2C0FA6C}" type="presParOf" srcId="{A6129E22-EDAA-48F4-9275-B55925944575}" destId="{68373E44-8CF9-476A-95CB-0DE47DB5E21C}" srcOrd="1" destOrd="0" presId="urn:microsoft.com/office/officeart/2005/8/layout/orgChart1"/>
    <dgm:cxn modelId="{853780B4-16DA-426F-8F09-B31566B795B1}" type="presParOf" srcId="{609D58F4-1C0E-41CF-B6EA-5984750C33EC}" destId="{8B1D79E5-870F-4042-9AD1-8317177AF2BD}" srcOrd="1" destOrd="0" presId="urn:microsoft.com/office/officeart/2005/8/layout/orgChart1"/>
    <dgm:cxn modelId="{10C2FAB7-017C-4077-99D2-1026170EB733}" type="presParOf" srcId="{609D58F4-1C0E-41CF-B6EA-5984750C33EC}" destId="{9B504991-9C01-4A91-922E-CA39D40C63D6}" srcOrd="2" destOrd="0" presId="urn:microsoft.com/office/officeart/2005/8/layout/orgChart1"/>
    <dgm:cxn modelId="{C445A160-C226-4B79-875D-17C8DA8D0C28}" type="presParOf" srcId="{6D6B5B0A-D88C-4185-8468-943502D91F37}" destId="{F8A07466-5B8F-4DEA-B0E0-28105C155093}" srcOrd="2" destOrd="0" presId="urn:microsoft.com/office/officeart/2005/8/layout/orgChart1"/>
    <dgm:cxn modelId="{6178B264-EE52-4CB4-A4DA-D22AFA650B4B}" type="presParOf" srcId="{4DCCA503-2368-45DE-9CF8-A042F86FD7B6}" destId="{1E5F56A2-2B80-44CA-88C7-5B7340798180}" srcOrd="2" destOrd="0" presId="urn:microsoft.com/office/officeart/2005/8/layout/orgChart1"/>
    <dgm:cxn modelId="{7174AB86-F454-4042-8D85-9D350AA550E8}" type="presParOf" srcId="{4DCCA503-2368-45DE-9CF8-A042F86FD7B6}" destId="{2677FFB0-30BB-40B9-955F-3A9F50515AC4}" srcOrd="3" destOrd="0" presId="urn:microsoft.com/office/officeart/2005/8/layout/orgChart1"/>
    <dgm:cxn modelId="{6496D37E-EF18-47E5-810F-BE07A9CA2CCD}" type="presParOf" srcId="{2677FFB0-30BB-40B9-955F-3A9F50515AC4}" destId="{3235DB90-A9A2-43B3-961F-D49DE4555180}" srcOrd="0" destOrd="0" presId="urn:microsoft.com/office/officeart/2005/8/layout/orgChart1"/>
    <dgm:cxn modelId="{C030B006-9F31-4E25-837F-9102DDC66F97}" type="presParOf" srcId="{3235DB90-A9A2-43B3-961F-D49DE4555180}" destId="{0B388412-E948-4137-8CDC-40746199DF49}" srcOrd="0" destOrd="0" presId="urn:microsoft.com/office/officeart/2005/8/layout/orgChart1"/>
    <dgm:cxn modelId="{403EA566-2B83-4CE0-8C74-0EB6ADDC1BCE}" type="presParOf" srcId="{3235DB90-A9A2-43B3-961F-D49DE4555180}" destId="{0ECA6DF0-F05C-4E46-A9F4-C169CAA55CBB}" srcOrd="1" destOrd="0" presId="urn:microsoft.com/office/officeart/2005/8/layout/orgChart1"/>
    <dgm:cxn modelId="{5F0C662C-26B5-454C-994F-8A919A4F68E4}" type="presParOf" srcId="{2677FFB0-30BB-40B9-955F-3A9F50515AC4}" destId="{82E06060-AE6D-459B-A79B-E24367FC96DD}" srcOrd="1" destOrd="0" presId="urn:microsoft.com/office/officeart/2005/8/layout/orgChart1"/>
    <dgm:cxn modelId="{1F508FDA-0D93-4B4A-9474-0DCBDEF4592C}" type="presParOf" srcId="{2677FFB0-30BB-40B9-955F-3A9F50515AC4}" destId="{6947B2FC-E61A-433B-9573-E0A07559802C}" srcOrd="2" destOrd="0" presId="urn:microsoft.com/office/officeart/2005/8/layout/orgChart1"/>
    <dgm:cxn modelId="{7948024F-0E03-4CE3-AF9C-A3DD642B308F}" type="presParOf" srcId="{4DCCA503-2368-45DE-9CF8-A042F86FD7B6}" destId="{E097F812-CC65-41C9-BCA0-61503CA62CBB}" srcOrd="4" destOrd="0" presId="urn:microsoft.com/office/officeart/2005/8/layout/orgChart1"/>
    <dgm:cxn modelId="{395E14FC-3ED5-4A48-A48A-0791FA057231}" type="presParOf" srcId="{4DCCA503-2368-45DE-9CF8-A042F86FD7B6}" destId="{7F941846-A3D0-4A12-BA6F-150F8F794E30}" srcOrd="5" destOrd="0" presId="urn:microsoft.com/office/officeart/2005/8/layout/orgChart1"/>
    <dgm:cxn modelId="{B2D4C16F-B1CC-48D6-8430-DC80C2980FB1}" type="presParOf" srcId="{7F941846-A3D0-4A12-BA6F-150F8F794E30}" destId="{B4B86595-216D-4582-B037-F98C89D9B820}" srcOrd="0" destOrd="0" presId="urn:microsoft.com/office/officeart/2005/8/layout/orgChart1"/>
    <dgm:cxn modelId="{3E84883E-BE75-4F70-A6AF-3C8A8F910545}" type="presParOf" srcId="{B4B86595-216D-4582-B037-F98C89D9B820}" destId="{4BDE350C-BFBB-4B7F-99CA-53B3FFB2B79D}" srcOrd="0" destOrd="0" presId="urn:microsoft.com/office/officeart/2005/8/layout/orgChart1"/>
    <dgm:cxn modelId="{C19A158A-BA35-4CA3-977B-2D88405AE789}" type="presParOf" srcId="{B4B86595-216D-4582-B037-F98C89D9B820}" destId="{6389A1CC-00B1-43BB-BD34-2FCED2FEB735}" srcOrd="1" destOrd="0" presId="urn:microsoft.com/office/officeart/2005/8/layout/orgChart1"/>
    <dgm:cxn modelId="{775A3710-0EFB-446D-980D-A68BF936973D}" type="presParOf" srcId="{7F941846-A3D0-4A12-BA6F-150F8F794E30}" destId="{CC75736F-ED2F-494B-BF3F-7EE316FB090B}" srcOrd="1" destOrd="0" presId="urn:microsoft.com/office/officeart/2005/8/layout/orgChart1"/>
    <dgm:cxn modelId="{8DF098D4-C1B7-4304-9F0B-EEF5787F7B4F}" type="presParOf" srcId="{7F941846-A3D0-4A12-BA6F-150F8F794E30}" destId="{78F1977B-05C8-4FB1-B2F1-5E90ABDDE2D5}" srcOrd="2" destOrd="0" presId="urn:microsoft.com/office/officeart/2005/8/layout/orgChart1"/>
    <dgm:cxn modelId="{F1C3FDAD-B6E5-469F-BA53-0C5FF0462F97}" type="presParOf" srcId="{4DCCA503-2368-45DE-9CF8-A042F86FD7B6}" destId="{A473FBED-0222-472A-8CB3-78D04E1CDCB8}" srcOrd="6" destOrd="0" presId="urn:microsoft.com/office/officeart/2005/8/layout/orgChart1"/>
    <dgm:cxn modelId="{14218A94-9A65-461A-A636-D80EE89E5E5E}" type="presParOf" srcId="{4DCCA503-2368-45DE-9CF8-A042F86FD7B6}" destId="{B43311B9-646A-4E6E-8A1B-F6C05EF1DE58}" srcOrd="7" destOrd="0" presId="urn:microsoft.com/office/officeart/2005/8/layout/orgChart1"/>
    <dgm:cxn modelId="{8F6909D6-FF6A-41D6-89F5-3B7FE07A88A5}" type="presParOf" srcId="{B43311B9-646A-4E6E-8A1B-F6C05EF1DE58}" destId="{DB141E99-CA42-45D1-BDDA-A1CAA2D83C1B}" srcOrd="0" destOrd="0" presId="urn:microsoft.com/office/officeart/2005/8/layout/orgChart1"/>
    <dgm:cxn modelId="{79B3F335-17A7-4DA3-9A97-06A5CF8F5682}" type="presParOf" srcId="{DB141E99-CA42-45D1-BDDA-A1CAA2D83C1B}" destId="{4465F7FA-D780-4B3F-AC97-04D96F28CFC5}" srcOrd="0" destOrd="0" presId="urn:microsoft.com/office/officeart/2005/8/layout/orgChart1"/>
    <dgm:cxn modelId="{735635DE-7254-42E1-84D6-81F9CE8617A0}" type="presParOf" srcId="{DB141E99-CA42-45D1-BDDA-A1CAA2D83C1B}" destId="{A662E0DB-D0A9-47C5-8586-221624EECD39}" srcOrd="1" destOrd="0" presId="urn:microsoft.com/office/officeart/2005/8/layout/orgChart1"/>
    <dgm:cxn modelId="{C6592782-8E7A-4058-BB0F-83D92AD0DBB1}" type="presParOf" srcId="{B43311B9-646A-4E6E-8A1B-F6C05EF1DE58}" destId="{D243E1DB-E57C-4647-99FF-4AF30008A45A}" srcOrd="1" destOrd="0" presId="urn:microsoft.com/office/officeart/2005/8/layout/orgChart1"/>
    <dgm:cxn modelId="{EC07C31A-E8F6-4224-8687-56ACC6267FD4}" type="presParOf" srcId="{D243E1DB-E57C-4647-99FF-4AF30008A45A}" destId="{6E6578DA-82EB-4960-91B1-672692198302}" srcOrd="0" destOrd="0" presId="urn:microsoft.com/office/officeart/2005/8/layout/orgChart1"/>
    <dgm:cxn modelId="{AA63D30A-9C18-4DE4-947B-B8DF721C1B0E}" type="presParOf" srcId="{D243E1DB-E57C-4647-99FF-4AF30008A45A}" destId="{A4F0A223-814E-4F09-9A10-B0DA000CC900}" srcOrd="1" destOrd="0" presId="urn:microsoft.com/office/officeart/2005/8/layout/orgChart1"/>
    <dgm:cxn modelId="{EFF4D5EB-31EA-4CB0-A0F9-1BE1EC034FA3}" type="presParOf" srcId="{A4F0A223-814E-4F09-9A10-B0DA000CC900}" destId="{31404D8C-6935-4BE9-A3CB-A7B7D56A9E3A}" srcOrd="0" destOrd="0" presId="urn:microsoft.com/office/officeart/2005/8/layout/orgChart1"/>
    <dgm:cxn modelId="{6E0CEBE8-E64D-419E-8196-467A7E0958A0}" type="presParOf" srcId="{31404D8C-6935-4BE9-A3CB-A7B7D56A9E3A}" destId="{55E3E573-966E-4348-907B-600257069028}" srcOrd="0" destOrd="0" presId="urn:microsoft.com/office/officeart/2005/8/layout/orgChart1"/>
    <dgm:cxn modelId="{EC745A78-8EE2-48EA-BB62-85F12262DFBB}" type="presParOf" srcId="{31404D8C-6935-4BE9-A3CB-A7B7D56A9E3A}" destId="{C6782A98-C879-4375-BD79-B4E98DFB18A1}" srcOrd="1" destOrd="0" presId="urn:microsoft.com/office/officeart/2005/8/layout/orgChart1"/>
    <dgm:cxn modelId="{D18CDED6-58F3-445D-85E2-1A88449087DD}" type="presParOf" srcId="{A4F0A223-814E-4F09-9A10-B0DA000CC900}" destId="{1D1D6BA9-B41C-446B-9B1B-83E290C57C56}" srcOrd="1" destOrd="0" presId="urn:microsoft.com/office/officeart/2005/8/layout/orgChart1"/>
    <dgm:cxn modelId="{A3192E99-E25F-4AAB-B610-96102AF65D4F}" type="presParOf" srcId="{A4F0A223-814E-4F09-9A10-B0DA000CC900}" destId="{61925760-3286-4F50-AC9B-26BC98399824}" srcOrd="2" destOrd="0" presId="urn:microsoft.com/office/officeart/2005/8/layout/orgChart1"/>
    <dgm:cxn modelId="{BCCCE62B-A618-4D6E-A079-09286DC38E54}" type="presParOf" srcId="{D243E1DB-E57C-4647-99FF-4AF30008A45A}" destId="{D1428BB2-5772-48CB-8289-2F15EA00B9E7}" srcOrd="2" destOrd="0" presId="urn:microsoft.com/office/officeart/2005/8/layout/orgChart1"/>
    <dgm:cxn modelId="{BCE547BE-0B45-413A-B62A-EF7FD30DA2E4}" type="presParOf" srcId="{D243E1DB-E57C-4647-99FF-4AF30008A45A}" destId="{ED05BBF0-E603-4371-8439-1D0E00C2652E}" srcOrd="3" destOrd="0" presId="urn:microsoft.com/office/officeart/2005/8/layout/orgChart1"/>
    <dgm:cxn modelId="{6A2B8E77-7613-4C7D-B719-FF132B1BD738}" type="presParOf" srcId="{ED05BBF0-E603-4371-8439-1D0E00C2652E}" destId="{AEC2B4C3-5E88-4316-8425-1ACFFD8C562A}" srcOrd="0" destOrd="0" presId="urn:microsoft.com/office/officeart/2005/8/layout/orgChart1"/>
    <dgm:cxn modelId="{8A68429B-6C57-4FAB-9AC6-6B2876D30BE6}" type="presParOf" srcId="{AEC2B4C3-5E88-4316-8425-1ACFFD8C562A}" destId="{10844B2A-9C08-4514-A9F9-831C6576834F}" srcOrd="0" destOrd="0" presId="urn:microsoft.com/office/officeart/2005/8/layout/orgChart1"/>
    <dgm:cxn modelId="{5DF48491-3601-45D9-9897-AC17A5987E69}" type="presParOf" srcId="{AEC2B4C3-5E88-4316-8425-1ACFFD8C562A}" destId="{6B018B1C-A2E9-46F9-BC77-FC1CF87538B9}" srcOrd="1" destOrd="0" presId="urn:microsoft.com/office/officeart/2005/8/layout/orgChart1"/>
    <dgm:cxn modelId="{4D89B60D-E595-4FF7-A788-020B1633E7F6}" type="presParOf" srcId="{ED05BBF0-E603-4371-8439-1D0E00C2652E}" destId="{CCFC8F83-64D7-4FB4-9B13-4CA5B9F165DD}" srcOrd="1" destOrd="0" presId="urn:microsoft.com/office/officeart/2005/8/layout/orgChart1"/>
    <dgm:cxn modelId="{5AA67B69-2D39-427C-A45F-E6ED41727437}" type="presParOf" srcId="{ED05BBF0-E603-4371-8439-1D0E00C2652E}" destId="{4792F225-79F1-4912-B2B4-BA8B6EC76C52}" srcOrd="2" destOrd="0" presId="urn:microsoft.com/office/officeart/2005/8/layout/orgChart1"/>
    <dgm:cxn modelId="{2265D865-0209-4CC4-AA54-877E218F0140}" type="presParOf" srcId="{D243E1DB-E57C-4647-99FF-4AF30008A45A}" destId="{D740E15E-4E6D-450E-AA7F-B7B8B5BA5A22}" srcOrd="4" destOrd="0" presId="urn:microsoft.com/office/officeart/2005/8/layout/orgChart1"/>
    <dgm:cxn modelId="{19D5223B-BA80-4AFE-9B11-C490F29CA179}" type="presParOf" srcId="{D243E1DB-E57C-4647-99FF-4AF30008A45A}" destId="{F1BB2789-93B1-4AF9-A631-5BB15F536389}" srcOrd="5" destOrd="0" presId="urn:microsoft.com/office/officeart/2005/8/layout/orgChart1"/>
    <dgm:cxn modelId="{44E3D0FB-FF53-4A8F-B3AF-845AFC4D4C48}" type="presParOf" srcId="{F1BB2789-93B1-4AF9-A631-5BB15F536389}" destId="{F371222F-B0FD-4D9B-ACED-68A22DD0910B}" srcOrd="0" destOrd="0" presId="urn:microsoft.com/office/officeart/2005/8/layout/orgChart1"/>
    <dgm:cxn modelId="{7F05A47A-33B4-4721-A232-8058FBBC84FC}" type="presParOf" srcId="{F371222F-B0FD-4D9B-ACED-68A22DD0910B}" destId="{031BFEFE-3EF2-4B16-A6C3-4AF244024529}" srcOrd="0" destOrd="0" presId="urn:microsoft.com/office/officeart/2005/8/layout/orgChart1"/>
    <dgm:cxn modelId="{AE4B403F-A873-437E-80BB-9E2F0BA9C771}" type="presParOf" srcId="{F371222F-B0FD-4D9B-ACED-68A22DD0910B}" destId="{244E1FC9-FAE4-47E4-B6B4-008308E080C7}" srcOrd="1" destOrd="0" presId="urn:microsoft.com/office/officeart/2005/8/layout/orgChart1"/>
    <dgm:cxn modelId="{711B0BA3-CBC9-4D1C-BDE3-FEE93B3D12E9}" type="presParOf" srcId="{F1BB2789-93B1-4AF9-A631-5BB15F536389}" destId="{80A7ED6E-D63B-4A57-AA77-D5A79481532C}" srcOrd="1" destOrd="0" presId="urn:microsoft.com/office/officeart/2005/8/layout/orgChart1"/>
    <dgm:cxn modelId="{FD59D129-5044-4508-926F-0749338418F9}" type="presParOf" srcId="{F1BB2789-93B1-4AF9-A631-5BB15F536389}" destId="{808B6156-A15F-4598-9D4E-F08182CD8C26}" srcOrd="2" destOrd="0" presId="urn:microsoft.com/office/officeart/2005/8/layout/orgChart1"/>
    <dgm:cxn modelId="{67C84702-16E4-434D-93C0-DCA0A8A07567}" type="presParOf" srcId="{D243E1DB-E57C-4647-99FF-4AF30008A45A}" destId="{4C05BA5F-CD40-4592-AEA3-3E166F766E54}" srcOrd="6" destOrd="0" presId="urn:microsoft.com/office/officeart/2005/8/layout/orgChart1"/>
    <dgm:cxn modelId="{DE135F35-831F-4AC3-9BCB-9A212088E586}" type="presParOf" srcId="{D243E1DB-E57C-4647-99FF-4AF30008A45A}" destId="{B1269688-6235-4253-AE20-BA8C62286387}" srcOrd="7" destOrd="0" presId="urn:microsoft.com/office/officeart/2005/8/layout/orgChart1"/>
    <dgm:cxn modelId="{E29BFFD9-1F04-407B-911E-03A89F9B93A5}" type="presParOf" srcId="{B1269688-6235-4253-AE20-BA8C62286387}" destId="{45D9DA04-862A-4CFE-9D49-0F7BA346C95A}" srcOrd="0" destOrd="0" presId="urn:microsoft.com/office/officeart/2005/8/layout/orgChart1"/>
    <dgm:cxn modelId="{21153CD0-E71E-4726-B2F3-3FC2C51B95A4}" type="presParOf" srcId="{45D9DA04-862A-4CFE-9D49-0F7BA346C95A}" destId="{464B2115-56D7-4E15-B04A-BFDF74194421}" srcOrd="0" destOrd="0" presId="urn:microsoft.com/office/officeart/2005/8/layout/orgChart1"/>
    <dgm:cxn modelId="{AF95857C-1F7D-4FD4-95F7-7A2BB6826F9F}" type="presParOf" srcId="{45D9DA04-862A-4CFE-9D49-0F7BA346C95A}" destId="{B2EE115B-23EA-46C4-A460-CDDA2D07B389}" srcOrd="1" destOrd="0" presId="urn:microsoft.com/office/officeart/2005/8/layout/orgChart1"/>
    <dgm:cxn modelId="{5715A87E-8B1E-4C13-AF1A-51E5C54EA19C}" type="presParOf" srcId="{B1269688-6235-4253-AE20-BA8C62286387}" destId="{066E839B-698E-4F71-B001-F2EF91994089}" srcOrd="1" destOrd="0" presId="urn:microsoft.com/office/officeart/2005/8/layout/orgChart1"/>
    <dgm:cxn modelId="{156C6497-B8B4-41E7-AD8C-3FE36A7CAF9B}" type="presParOf" srcId="{B1269688-6235-4253-AE20-BA8C62286387}" destId="{C28097E4-2E42-4146-91B1-D5E588474232}" srcOrd="2" destOrd="0" presId="urn:microsoft.com/office/officeart/2005/8/layout/orgChart1"/>
    <dgm:cxn modelId="{2D7BF1BA-FD04-48F3-95D8-C706C2A74E95}" type="presParOf" srcId="{D243E1DB-E57C-4647-99FF-4AF30008A45A}" destId="{B848722B-EB8B-4E52-B42D-25C68FC46905}" srcOrd="8" destOrd="0" presId="urn:microsoft.com/office/officeart/2005/8/layout/orgChart1"/>
    <dgm:cxn modelId="{FF30B5A4-8C1E-48CB-8ADB-A48665EB6294}" type="presParOf" srcId="{D243E1DB-E57C-4647-99FF-4AF30008A45A}" destId="{785D5E95-9658-4F57-97EE-0228BE84F6E2}" srcOrd="9" destOrd="0" presId="urn:microsoft.com/office/officeart/2005/8/layout/orgChart1"/>
    <dgm:cxn modelId="{9B53CBA8-4E0A-44EB-AD8F-AB0111D75739}" type="presParOf" srcId="{785D5E95-9658-4F57-97EE-0228BE84F6E2}" destId="{B7980B34-D0B1-475D-A2F3-A84B22E52464}" srcOrd="0" destOrd="0" presId="urn:microsoft.com/office/officeart/2005/8/layout/orgChart1"/>
    <dgm:cxn modelId="{964173CC-8043-41DE-8BB3-879FAF30B5C7}" type="presParOf" srcId="{B7980B34-D0B1-475D-A2F3-A84B22E52464}" destId="{972C3C27-14FE-45F9-B0B2-BF49EE7EDF44}" srcOrd="0" destOrd="0" presId="urn:microsoft.com/office/officeart/2005/8/layout/orgChart1"/>
    <dgm:cxn modelId="{3DDAF1F8-6C31-4319-B96B-51738A30ED29}" type="presParOf" srcId="{B7980B34-D0B1-475D-A2F3-A84B22E52464}" destId="{14BF461B-79E9-4B24-A42B-E7CE68871EA2}" srcOrd="1" destOrd="0" presId="urn:microsoft.com/office/officeart/2005/8/layout/orgChart1"/>
    <dgm:cxn modelId="{C643B5D5-2F94-46EE-A06F-9E7A0FAEF0E8}" type="presParOf" srcId="{785D5E95-9658-4F57-97EE-0228BE84F6E2}" destId="{9CCBF2A0-BD0B-4303-B1D2-6370D7E42B70}" srcOrd="1" destOrd="0" presId="urn:microsoft.com/office/officeart/2005/8/layout/orgChart1"/>
    <dgm:cxn modelId="{510413C0-488D-4A60-B64F-E1CFF1E30E74}" type="presParOf" srcId="{785D5E95-9658-4F57-97EE-0228BE84F6E2}" destId="{593CD138-3AA2-4B78-A5E0-D05C5441E8DA}" srcOrd="2" destOrd="0" presId="urn:microsoft.com/office/officeart/2005/8/layout/orgChart1"/>
    <dgm:cxn modelId="{B8A5EFFD-16C7-4DE0-AE22-5D10343E828E}" type="presParOf" srcId="{B43311B9-646A-4E6E-8A1B-F6C05EF1DE58}" destId="{BA68151D-7ECA-48D5-A902-5A722285A75B}" srcOrd="2" destOrd="0" presId="urn:microsoft.com/office/officeart/2005/8/layout/orgChart1"/>
    <dgm:cxn modelId="{29253E47-3AD2-41B9-8711-0AE8F93B6DC7}" type="presParOf" srcId="{16987849-8A1C-4D09-BA29-631719B593DB}" destId="{4B4247D1-32DF-4CF8-ABDA-B842615DAFA8}" srcOrd="2" destOrd="0" presId="urn:microsoft.com/office/officeart/2005/8/layout/orgChart1"/>
    <dgm:cxn modelId="{FDD4AD16-74EE-49AF-A380-C1CB7ADC6FCB}" type="presParOf" srcId="{9EB65985-A5F3-4B07-903D-1D1FA007EF98}" destId="{C54F393E-683B-4B87-9EFA-AAB254BE97BF}" srcOrd="2" destOrd="0" presId="urn:microsoft.com/office/officeart/2005/8/layout/orgChart1"/>
    <dgm:cxn modelId="{BFF7082B-DD3C-45F3-BC88-D77A0A6682A6}" type="presParOf" srcId="{9EB65985-A5F3-4B07-903D-1D1FA007EF98}" destId="{0CDA43DA-922F-49EA-8C1B-5E3026FF914E}" srcOrd="3" destOrd="0" presId="urn:microsoft.com/office/officeart/2005/8/layout/orgChart1"/>
    <dgm:cxn modelId="{87A612E3-A793-49BC-BB28-8EA4D2EC09AC}" type="presParOf" srcId="{0CDA43DA-922F-49EA-8C1B-5E3026FF914E}" destId="{30643D03-1DD0-401B-AB38-E32D49DED339}" srcOrd="0" destOrd="0" presId="urn:microsoft.com/office/officeart/2005/8/layout/orgChart1"/>
    <dgm:cxn modelId="{8FF421A8-500B-4607-987E-9C80E89172D1}" type="presParOf" srcId="{30643D03-1DD0-401B-AB38-E32D49DED339}" destId="{F51380C5-2BD2-4477-95C6-5D8A3EEB5FF2}" srcOrd="0" destOrd="0" presId="urn:microsoft.com/office/officeart/2005/8/layout/orgChart1"/>
    <dgm:cxn modelId="{DFB85B4E-9E69-47AA-A9EE-CD60AD7906DB}" type="presParOf" srcId="{30643D03-1DD0-401B-AB38-E32D49DED339}" destId="{EB3C047E-0777-4C01-A6FF-6E087F14F732}" srcOrd="1" destOrd="0" presId="urn:microsoft.com/office/officeart/2005/8/layout/orgChart1"/>
    <dgm:cxn modelId="{10F7537F-5B37-431D-BFEA-B9D9F56CBF6E}" type="presParOf" srcId="{0CDA43DA-922F-49EA-8C1B-5E3026FF914E}" destId="{3DA7B37E-2AC0-4C67-B31A-3D42C4B23A50}" srcOrd="1" destOrd="0" presId="urn:microsoft.com/office/officeart/2005/8/layout/orgChart1"/>
    <dgm:cxn modelId="{677BF3ED-B817-404C-9D38-86197CE4769A}" type="presParOf" srcId="{3DA7B37E-2AC0-4C67-B31A-3D42C4B23A50}" destId="{D3A9934A-FA7C-455D-BB86-ED73336F041E}" srcOrd="0" destOrd="0" presId="urn:microsoft.com/office/officeart/2005/8/layout/orgChart1"/>
    <dgm:cxn modelId="{EDD854BC-33AE-4CE2-8BCA-8612AA6DA64E}" type="presParOf" srcId="{3DA7B37E-2AC0-4C67-B31A-3D42C4B23A50}" destId="{5C4A76DD-99D2-45A4-AA74-ED35D5CDDA9E}" srcOrd="1" destOrd="0" presId="urn:microsoft.com/office/officeart/2005/8/layout/orgChart1"/>
    <dgm:cxn modelId="{D53CF5E1-4E23-4F99-AF16-3DC88110636B}" type="presParOf" srcId="{5C4A76DD-99D2-45A4-AA74-ED35D5CDDA9E}" destId="{EC0A7A71-1636-4050-B2F7-CB571F29A937}" srcOrd="0" destOrd="0" presId="urn:microsoft.com/office/officeart/2005/8/layout/orgChart1"/>
    <dgm:cxn modelId="{893E6520-9AD3-45DE-A8D6-5DE471EB0B45}" type="presParOf" srcId="{EC0A7A71-1636-4050-B2F7-CB571F29A937}" destId="{A6E68FFA-4BE5-49AB-BE8D-1EC1925B0335}" srcOrd="0" destOrd="0" presId="urn:microsoft.com/office/officeart/2005/8/layout/orgChart1"/>
    <dgm:cxn modelId="{4AE2FCC6-6AA0-4B00-B36F-5501D8F31CCD}" type="presParOf" srcId="{EC0A7A71-1636-4050-B2F7-CB571F29A937}" destId="{4431A6D8-0766-40DF-BA78-8FD3274EE97C}" srcOrd="1" destOrd="0" presId="urn:microsoft.com/office/officeart/2005/8/layout/orgChart1"/>
    <dgm:cxn modelId="{D91AAEB0-BAB6-49EC-8EAB-0ABC0FF8DEBE}" type="presParOf" srcId="{5C4A76DD-99D2-45A4-AA74-ED35D5CDDA9E}" destId="{0B8788B8-F1E4-4DDE-AC29-AE44BA0A67CE}" srcOrd="1" destOrd="0" presId="urn:microsoft.com/office/officeart/2005/8/layout/orgChart1"/>
    <dgm:cxn modelId="{2D82BD05-2309-4E34-8521-EDA1A1B949CB}" type="presParOf" srcId="{5C4A76DD-99D2-45A4-AA74-ED35D5CDDA9E}" destId="{780B3B9F-D60D-4819-BA5C-D4C6FB73A9C6}" srcOrd="2" destOrd="0" presId="urn:microsoft.com/office/officeart/2005/8/layout/orgChart1"/>
    <dgm:cxn modelId="{D9B17C63-DE74-45C4-975E-C0777C5C6339}" type="presParOf" srcId="{3DA7B37E-2AC0-4C67-B31A-3D42C4B23A50}" destId="{870C4717-B081-43AC-BD48-CD2E6724A011}" srcOrd="2" destOrd="0" presId="urn:microsoft.com/office/officeart/2005/8/layout/orgChart1"/>
    <dgm:cxn modelId="{C37E0FAC-B6DE-4A00-8190-F3A392D25A2D}" type="presParOf" srcId="{3DA7B37E-2AC0-4C67-B31A-3D42C4B23A50}" destId="{A1407482-541F-4A24-80DF-418559EBAD5A}" srcOrd="3" destOrd="0" presId="urn:microsoft.com/office/officeart/2005/8/layout/orgChart1"/>
    <dgm:cxn modelId="{453BC61A-26A4-4E7A-9B7B-BB8FD7BEEDBB}" type="presParOf" srcId="{A1407482-541F-4A24-80DF-418559EBAD5A}" destId="{6788C680-1CFC-4EF0-B7BD-DB702BA0102E}" srcOrd="0" destOrd="0" presId="urn:microsoft.com/office/officeart/2005/8/layout/orgChart1"/>
    <dgm:cxn modelId="{C1EE5D9E-3849-48DD-9441-06B883E00D55}" type="presParOf" srcId="{6788C680-1CFC-4EF0-B7BD-DB702BA0102E}" destId="{7DD8210F-9694-4161-AC96-146B90E3A65A}" srcOrd="0" destOrd="0" presId="urn:microsoft.com/office/officeart/2005/8/layout/orgChart1"/>
    <dgm:cxn modelId="{A875137F-E0AB-4C4F-AE4C-61CA55FE69C9}" type="presParOf" srcId="{6788C680-1CFC-4EF0-B7BD-DB702BA0102E}" destId="{49FAC90C-2548-4420-8D29-B3BAAC044A55}" srcOrd="1" destOrd="0" presId="urn:microsoft.com/office/officeart/2005/8/layout/orgChart1"/>
    <dgm:cxn modelId="{F1C877BC-C4E6-457B-AC66-7542A5BCAC24}" type="presParOf" srcId="{A1407482-541F-4A24-80DF-418559EBAD5A}" destId="{BAE45859-6997-49AC-BF7E-D0C3CE999644}" srcOrd="1" destOrd="0" presId="urn:microsoft.com/office/officeart/2005/8/layout/orgChart1"/>
    <dgm:cxn modelId="{2992C839-7F55-49CD-B28F-E8FF5F410CE2}" type="presParOf" srcId="{A1407482-541F-4A24-80DF-418559EBAD5A}" destId="{61350AD0-DFCD-44CA-A7B9-2B865BDF3A93}" srcOrd="2" destOrd="0" presId="urn:microsoft.com/office/officeart/2005/8/layout/orgChart1"/>
    <dgm:cxn modelId="{77C758AF-D35A-4564-A7DC-0E2A8B1C5E51}" type="presParOf" srcId="{3DA7B37E-2AC0-4C67-B31A-3D42C4B23A50}" destId="{7B1E5A59-E886-4B96-98BD-309079B242D5}" srcOrd="4" destOrd="0" presId="urn:microsoft.com/office/officeart/2005/8/layout/orgChart1"/>
    <dgm:cxn modelId="{3278DAB8-1D53-4811-A5A5-C9E112A2EE2D}" type="presParOf" srcId="{3DA7B37E-2AC0-4C67-B31A-3D42C4B23A50}" destId="{69AE17FE-A459-434C-8B17-3FDEC5F39643}" srcOrd="5" destOrd="0" presId="urn:microsoft.com/office/officeart/2005/8/layout/orgChart1"/>
    <dgm:cxn modelId="{BB993EAD-4A22-47C3-B723-9017F3A73121}" type="presParOf" srcId="{69AE17FE-A459-434C-8B17-3FDEC5F39643}" destId="{C10701F8-541C-4621-90F6-3304FD34777F}" srcOrd="0" destOrd="0" presId="urn:microsoft.com/office/officeart/2005/8/layout/orgChart1"/>
    <dgm:cxn modelId="{4688C784-BA8D-4758-B6B7-215413946733}" type="presParOf" srcId="{C10701F8-541C-4621-90F6-3304FD34777F}" destId="{590124EC-BD42-4491-9B03-32E3ED8C1213}" srcOrd="0" destOrd="0" presId="urn:microsoft.com/office/officeart/2005/8/layout/orgChart1"/>
    <dgm:cxn modelId="{59DFA476-3B68-4B3F-B762-5C86DCFE1D34}" type="presParOf" srcId="{C10701F8-541C-4621-90F6-3304FD34777F}" destId="{08EF0882-1BE0-49E8-9514-C60C15D50BDE}" srcOrd="1" destOrd="0" presId="urn:microsoft.com/office/officeart/2005/8/layout/orgChart1"/>
    <dgm:cxn modelId="{856FF774-05BC-4F45-B729-7FD7E9633258}" type="presParOf" srcId="{69AE17FE-A459-434C-8B17-3FDEC5F39643}" destId="{C5E6DFEC-5DD0-4E9F-A40C-E8817D3337DE}" srcOrd="1" destOrd="0" presId="urn:microsoft.com/office/officeart/2005/8/layout/orgChart1"/>
    <dgm:cxn modelId="{C6B04642-5D6C-41D5-A6B4-624291AEBD83}" type="presParOf" srcId="{69AE17FE-A459-434C-8B17-3FDEC5F39643}" destId="{BAFBB046-0956-4392-A167-D52F4EE922BE}" srcOrd="2" destOrd="0" presId="urn:microsoft.com/office/officeart/2005/8/layout/orgChart1"/>
    <dgm:cxn modelId="{BC072DC5-C6BB-4D37-B638-A7D57E907F01}" type="presParOf" srcId="{3DA7B37E-2AC0-4C67-B31A-3D42C4B23A50}" destId="{57263A63-A504-49AE-9871-83E1A0B6FD67}" srcOrd="6" destOrd="0" presId="urn:microsoft.com/office/officeart/2005/8/layout/orgChart1"/>
    <dgm:cxn modelId="{141DCC6F-E2AF-492A-A331-82CAE9DF615F}" type="presParOf" srcId="{3DA7B37E-2AC0-4C67-B31A-3D42C4B23A50}" destId="{B52FAC72-F832-42E9-85DF-A8402EE26A4C}" srcOrd="7" destOrd="0" presId="urn:microsoft.com/office/officeart/2005/8/layout/orgChart1"/>
    <dgm:cxn modelId="{9F0B8F0D-9A1D-4B67-8376-A66F518B595C}" type="presParOf" srcId="{B52FAC72-F832-42E9-85DF-A8402EE26A4C}" destId="{50E53344-0805-40DC-9DDE-D386698542DF}" srcOrd="0" destOrd="0" presId="urn:microsoft.com/office/officeart/2005/8/layout/orgChart1"/>
    <dgm:cxn modelId="{EB3E9DBD-2571-4870-9BE4-B592801A345C}" type="presParOf" srcId="{50E53344-0805-40DC-9DDE-D386698542DF}" destId="{375EE166-711E-4069-BA44-93238DB8DF22}" srcOrd="0" destOrd="0" presId="urn:microsoft.com/office/officeart/2005/8/layout/orgChart1"/>
    <dgm:cxn modelId="{CC0DB7AA-322B-40D8-8158-0AD54CE0D819}" type="presParOf" srcId="{50E53344-0805-40DC-9DDE-D386698542DF}" destId="{D6BB5C53-0E3E-4668-A22B-04E67C3EFFCA}" srcOrd="1" destOrd="0" presId="urn:microsoft.com/office/officeart/2005/8/layout/orgChart1"/>
    <dgm:cxn modelId="{CB4A45E5-12D5-4ABA-845E-80059E43DCF9}" type="presParOf" srcId="{B52FAC72-F832-42E9-85DF-A8402EE26A4C}" destId="{776ECB87-CA55-4BB0-9CFD-5378B4D7BAE7}" srcOrd="1" destOrd="0" presId="urn:microsoft.com/office/officeart/2005/8/layout/orgChart1"/>
    <dgm:cxn modelId="{9CD05551-7F50-4F9F-A496-0290403DF876}" type="presParOf" srcId="{B52FAC72-F832-42E9-85DF-A8402EE26A4C}" destId="{C578E374-9EEF-4AD3-9B35-743B40B8D69B}" srcOrd="2" destOrd="0" presId="urn:microsoft.com/office/officeart/2005/8/layout/orgChart1"/>
    <dgm:cxn modelId="{A5D40F2F-BFA2-4261-A7D2-19EF336DEF2A}" type="presParOf" srcId="{0CDA43DA-922F-49EA-8C1B-5E3026FF914E}" destId="{0A66978E-8F6D-4F76-828E-F54A9CFA75DC}" srcOrd="2" destOrd="0" presId="urn:microsoft.com/office/officeart/2005/8/layout/orgChart1"/>
    <dgm:cxn modelId="{BA95A3A7-BFD5-4763-BEA0-5EFA1F477D35}" type="presParOf" srcId="{70EECCD6-C10E-4D3D-8C07-838CBEE86DBD}" destId="{893D0B8C-A9AA-4251-8AEA-585B142DEFA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263A63-A504-49AE-9871-83E1A0B6FD67}">
      <dsp:nvSpPr>
        <dsp:cNvPr id="0" name=""/>
        <dsp:cNvSpPr/>
      </dsp:nvSpPr>
      <dsp:spPr>
        <a:xfrm>
          <a:off x="6201967" y="1436101"/>
          <a:ext cx="603012" cy="3295731"/>
        </a:xfrm>
        <a:custGeom>
          <a:avLst/>
          <a:gdLst/>
          <a:ahLst/>
          <a:cxnLst/>
          <a:rect l="0" t="0" r="0" b="0"/>
          <a:pathLst>
            <a:path>
              <a:moveTo>
                <a:pt x="0" y="0"/>
              </a:moveTo>
              <a:lnTo>
                <a:pt x="0" y="3295731"/>
              </a:lnTo>
              <a:lnTo>
                <a:pt x="603012" y="3295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E5A59-E886-4B96-98BD-309079B242D5}">
      <dsp:nvSpPr>
        <dsp:cNvPr id="0" name=""/>
        <dsp:cNvSpPr/>
      </dsp:nvSpPr>
      <dsp:spPr>
        <a:xfrm>
          <a:off x="6201967" y="1436101"/>
          <a:ext cx="603012" cy="2452316"/>
        </a:xfrm>
        <a:custGeom>
          <a:avLst/>
          <a:gdLst/>
          <a:ahLst/>
          <a:cxnLst/>
          <a:rect l="0" t="0" r="0" b="0"/>
          <a:pathLst>
            <a:path>
              <a:moveTo>
                <a:pt x="0" y="0"/>
              </a:moveTo>
              <a:lnTo>
                <a:pt x="0" y="2452316"/>
              </a:lnTo>
              <a:lnTo>
                <a:pt x="603012" y="24523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4717-B081-43AC-BD48-CD2E6724A011}">
      <dsp:nvSpPr>
        <dsp:cNvPr id="0" name=""/>
        <dsp:cNvSpPr/>
      </dsp:nvSpPr>
      <dsp:spPr>
        <a:xfrm>
          <a:off x="6201967" y="1436101"/>
          <a:ext cx="603012" cy="1608902"/>
        </a:xfrm>
        <a:custGeom>
          <a:avLst/>
          <a:gdLst/>
          <a:ahLst/>
          <a:cxnLst/>
          <a:rect l="0" t="0" r="0" b="0"/>
          <a:pathLst>
            <a:path>
              <a:moveTo>
                <a:pt x="0" y="0"/>
              </a:moveTo>
              <a:lnTo>
                <a:pt x="0" y="1608902"/>
              </a:lnTo>
              <a:lnTo>
                <a:pt x="603012" y="16089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934A-FA7C-455D-BB86-ED73336F041E}">
      <dsp:nvSpPr>
        <dsp:cNvPr id="0" name=""/>
        <dsp:cNvSpPr/>
      </dsp:nvSpPr>
      <dsp:spPr>
        <a:xfrm>
          <a:off x="6201967" y="1436101"/>
          <a:ext cx="603012" cy="788943"/>
        </a:xfrm>
        <a:custGeom>
          <a:avLst/>
          <a:gdLst/>
          <a:ahLst/>
          <a:cxnLst/>
          <a:rect l="0" t="0" r="0" b="0"/>
          <a:pathLst>
            <a:path>
              <a:moveTo>
                <a:pt x="0" y="0"/>
              </a:moveTo>
              <a:lnTo>
                <a:pt x="0" y="788943"/>
              </a:lnTo>
              <a:lnTo>
                <a:pt x="603012" y="7889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393E-683B-4B87-9EFA-AAB254BE97BF}">
      <dsp:nvSpPr>
        <dsp:cNvPr id="0" name=""/>
        <dsp:cNvSpPr/>
      </dsp:nvSpPr>
      <dsp:spPr>
        <a:xfrm>
          <a:off x="4509084" y="595442"/>
          <a:ext cx="2488847" cy="214845"/>
        </a:xfrm>
        <a:custGeom>
          <a:avLst/>
          <a:gdLst/>
          <a:ahLst/>
          <a:cxnLst/>
          <a:rect l="0" t="0" r="0" b="0"/>
          <a:pathLst>
            <a:path>
              <a:moveTo>
                <a:pt x="0" y="0"/>
              </a:moveTo>
              <a:lnTo>
                <a:pt x="0" y="90114"/>
              </a:lnTo>
              <a:lnTo>
                <a:pt x="2488847" y="90114"/>
              </a:lnTo>
              <a:lnTo>
                <a:pt x="2488847" y="2148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722B-EB8B-4E52-B42D-25C68FC46905}">
      <dsp:nvSpPr>
        <dsp:cNvPr id="0" name=""/>
        <dsp:cNvSpPr/>
      </dsp:nvSpPr>
      <dsp:spPr>
        <a:xfrm>
          <a:off x="4606061" y="2282272"/>
          <a:ext cx="210521" cy="3920095"/>
        </a:xfrm>
        <a:custGeom>
          <a:avLst/>
          <a:gdLst/>
          <a:ahLst/>
          <a:cxnLst/>
          <a:rect l="0" t="0" r="0" b="0"/>
          <a:pathLst>
            <a:path>
              <a:moveTo>
                <a:pt x="0" y="0"/>
              </a:moveTo>
              <a:lnTo>
                <a:pt x="0" y="3920095"/>
              </a:lnTo>
              <a:lnTo>
                <a:pt x="210521" y="3920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5BA5F-CD40-4592-AEA3-3E166F766E54}">
      <dsp:nvSpPr>
        <dsp:cNvPr id="0" name=""/>
        <dsp:cNvSpPr/>
      </dsp:nvSpPr>
      <dsp:spPr>
        <a:xfrm>
          <a:off x="4606061" y="2282272"/>
          <a:ext cx="210521" cy="3076681"/>
        </a:xfrm>
        <a:custGeom>
          <a:avLst/>
          <a:gdLst/>
          <a:ahLst/>
          <a:cxnLst/>
          <a:rect l="0" t="0" r="0" b="0"/>
          <a:pathLst>
            <a:path>
              <a:moveTo>
                <a:pt x="0" y="0"/>
              </a:moveTo>
              <a:lnTo>
                <a:pt x="0" y="3076681"/>
              </a:lnTo>
              <a:lnTo>
                <a:pt x="210521" y="3076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0E15E-4E6D-450E-AA7F-B7B8B5BA5A22}">
      <dsp:nvSpPr>
        <dsp:cNvPr id="0" name=""/>
        <dsp:cNvSpPr/>
      </dsp:nvSpPr>
      <dsp:spPr>
        <a:xfrm>
          <a:off x="4606061" y="2282272"/>
          <a:ext cx="210521" cy="2233266"/>
        </a:xfrm>
        <a:custGeom>
          <a:avLst/>
          <a:gdLst/>
          <a:ahLst/>
          <a:cxnLst/>
          <a:rect l="0" t="0" r="0" b="0"/>
          <a:pathLst>
            <a:path>
              <a:moveTo>
                <a:pt x="0" y="0"/>
              </a:moveTo>
              <a:lnTo>
                <a:pt x="0" y="2233266"/>
              </a:lnTo>
              <a:lnTo>
                <a:pt x="210521" y="22332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28BB2-5772-48CB-8289-2F15EA00B9E7}">
      <dsp:nvSpPr>
        <dsp:cNvPr id="0" name=""/>
        <dsp:cNvSpPr/>
      </dsp:nvSpPr>
      <dsp:spPr>
        <a:xfrm>
          <a:off x="4606061" y="2282272"/>
          <a:ext cx="210521" cy="1389852"/>
        </a:xfrm>
        <a:custGeom>
          <a:avLst/>
          <a:gdLst/>
          <a:ahLst/>
          <a:cxnLst/>
          <a:rect l="0" t="0" r="0" b="0"/>
          <a:pathLst>
            <a:path>
              <a:moveTo>
                <a:pt x="0" y="0"/>
              </a:moveTo>
              <a:lnTo>
                <a:pt x="0" y="1389852"/>
              </a:lnTo>
              <a:lnTo>
                <a:pt x="210521" y="13898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78DA-82EB-4960-91B1-672692198302}">
      <dsp:nvSpPr>
        <dsp:cNvPr id="0" name=""/>
        <dsp:cNvSpPr/>
      </dsp:nvSpPr>
      <dsp:spPr>
        <a:xfrm>
          <a:off x="4606061" y="2282272"/>
          <a:ext cx="210521" cy="546437"/>
        </a:xfrm>
        <a:custGeom>
          <a:avLst/>
          <a:gdLst/>
          <a:ahLst/>
          <a:cxnLst/>
          <a:rect l="0" t="0" r="0" b="0"/>
          <a:pathLst>
            <a:path>
              <a:moveTo>
                <a:pt x="0" y="0"/>
              </a:moveTo>
              <a:lnTo>
                <a:pt x="0" y="546437"/>
              </a:lnTo>
              <a:lnTo>
                <a:pt x="210521" y="5464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3FBED-0222-472A-8CB3-78D04E1CDCB8}">
      <dsp:nvSpPr>
        <dsp:cNvPr id="0" name=""/>
        <dsp:cNvSpPr/>
      </dsp:nvSpPr>
      <dsp:spPr>
        <a:xfrm>
          <a:off x="2839108" y="1438857"/>
          <a:ext cx="2242116" cy="249460"/>
        </a:xfrm>
        <a:custGeom>
          <a:avLst/>
          <a:gdLst/>
          <a:ahLst/>
          <a:cxnLst/>
          <a:rect l="0" t="0" r="0" b="0"/>
          <a:pathLst>
            <a:path>
              <a:moveTo>
                <a:pt x="0" y="0"/>
              </a:moveTo>
              <a:lnTo>
                <a:pt x="0" y="124730"/>
              </a:lnTo>
              <a:lnTo>
                <a:pt x="2242116" y="124730"/>
              </a:lnTo>
              <a:lnTo>
                <a:pt x="2242116" y="2494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7F812-CC65-41C9-BCA0-61503CA62CBB}">
      <dsp:nvSpPr>
        <dsp:cNvPr id="0" name=""/>
        <dsp:cNvSpPr/>
      </dsp:nvSpPr>
      <dsp:spPr>
        <a:xfrm>
          <a:off x="2839108" y="1438857"/>
          <a:ext cx="718684" cy="249460"/>
        </a:xfrm>
        <a:custGeom>
          <a:avLst/>
          <a:gdLst/>
          <a:ahLst/>
          <a:cxnLst/>
          <a:rect l="0" t="0" r="0" b="0"/>
          <a:pathLst>
            <a:path>
              <a:moveTo>
                <a:pt x="0" y="0"/>
              </a:moveTo>
              <a:lnTo>
                <a:pt x="0" y="124730"/>
              </a:lnTo>
              <a:lnTo>
                <a:pt x="718684" y="124730"/>
              </a:lnTo>
              <a:lnTo>
                <a:pt x="718684" y="2494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F56A2-2B80-44CA-88C7-5B7340798180}">
      <dsp:nvSpPr>
        <dsp:cNvPr id="0" name=""/>
        <dsp:cNvSpPr/>
      </dsp:nvSpPr>
      <dsp:spPr>
        <a:xfrm>
          <a:off x="2120424" y="1438857"/>
          <a:ext cx="718684" cy="249460"/>
        </a:xfrm>
        <a:custGeom>
          <a:avLst/>
          <a:gdLst/>
          <a:ahLst/>
          <a:cxnLst/>
          <a:rect l="0" t="0" r="0" b="0"/>
          <a:pathLst>
            <a:path>
              <a:moveTo>
                <a:pt x="718684" y="0"/>
              </a:moveTo>
              <a:lnTo>
                <a:pt x="718684" y="124730"/>
              </a:lnTo>
              <a:lnTo>
                <a:pt x="0" y="124730"/>
              </a:lnTo>
              <a:lnTo>
                <a:pt x="0" y="2494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CB167-A99F-4DE8-8EEB-5E9A8BAA7E3B}">
      <dsp:nvSpPr>
        <dsp:cNvPr id="0" name=""/>
        <dsp:cNvSpPr/>
      </dsp:nvSpPr>
      <dsp:spPr>
        <a:xfrm>
          <a:off x="207892" y="2282272"/>
          <a:ext cx="410089" cy="2441156"/>
        </a:xfrm>
        <a:custGeom>
          <a:avLst/>
          <a:gdLst/>
          <a:ahLst/>
          <a:cxnLst/>
          <a:rect l="0" t="0" r="0" b="0"/>
          <a:pathLst>
            <a:path>
              <a:moveTo>
                <a:pt x="0" y="0"/>
              </a:moveTo>
              <a:lnTo>
                <a:pt x="0" y="2441156"/>
              </a:lnTo>
              <a:lnTo>
                <a:pt x="410089" y="24411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AD7D-61A3-4E6B-A97C-F7D75335035C}">
      <dsp:nvSpPr>
        <dsp:cNvPr id="0" name=""/>
        <dsp:cNvSpPr/>
      </dsp:nvSpPr>
      <dsp:spPr>
        <a:xfrm>
          <a:off x="207892" y="2282272"/>
          <a:ext cx="410089" cy="1597742"/>
        </a:xfrm>
        <a:custGeom>
          <a:avLst/>
          <a:gdLst/>
          <a:ahLst/>
          <a:cxnLst/>
          <a:rect l="0" t="0" r="0" b="0"/>
          <a:pathLst>
            <a:path>
              <a:moveTo>
                <a:pt x="0" y="0"/>
              </a:moveTo>
              <a:lnTo>
                <a:pt x="0" y="1597742"/>
              </a:lnTo>
              <a:lnTo>
                <a:pt x="410089" y="15977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D33D7-FCE3-4E68-BF4A-46DFAF625D76}">
      <dsp:nvSpPr>
        <dsp:cNvPr id="0" name=""/>
        <dsp:cNvSpPr/>
      </dsp:nvSpPr>
      <dsp:spPr>
        <a:xfrm>
          <a:off x="207892" y="2282272"/>
          <a:ext cx="410089" cy="754327"/>
        </a:xfrm>
        <a:custGeom>
          <a:avLst/>
          <a:gdLst/>
          <a:ahLst/>
          <a:cxnLst/>
          <a:rect l="0" t="0" r="0" b="0"/>
          <a:pathLst>
            <a:path>
              <a:moveTo>
                <a:pt x="0" y="0"/>
              </a:moveTo>
              <a:lnTo>
                <a:pt x="0" y="754327"/>
              </a:lnTo>
              <a:lnTo>
                <a:pt x="410089" y="7543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E0582-EA00-4357-84FD-E1442385371C}">
      <dsp:nvSpPr>
        <dsp:cNvPr id="0" name=""/>
        <dsp:cNvSpPr/>
      </dsp:nvSpPr>
      <dsp:spPr>
        <a:xfrm>
          <a:off x="683055" y="1438857"/>
          <a:ext cx="2156052" cy="249460"/>
        </a:xfrm>
        <a:custGeom>
          <a:avLst/>
          <a:gdLst/>
          <a:ahLst/>
          <a:cxnLst/>
          <a:rect l="0" t="0" r="0" b="0"/>
          <a:pathLst>
            <a:path>
              <a:moveTo>
                <a:pt x="2156052" y="0"/>
              </a:moveTo>
              <a:lnTo>
                <a:pt x="2156052" y="124730"/>
              </a:lnTo>
              <a:lnTo>
                <a:pt x="0" y="124730"/>
              </a:lnTo>
              <a:lnTo>
                <a:pt x="0" y="2494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BBB55-6F99-4307-A099-C71091EF0739}">
      <dsp:nvSpPr>
        <dsp:cNvPr id="0" name=""/>
        <dsp:cNvSpPr/>
      </dsp:nvSpPr>
      <dsp:spPr>
        <a:xfrm>
          <a:off x="2839108" y="595442"/>
          <a:ext cx="1669975" cy="249460"/>
        </a:xfrm>
        <a:custGeom>
          <a:avLst/>
          <a:gdLst/>
          <a:ahLst/>
          <a:cxnLst/>
          <a:rect l="0" t="0" r="0" b="0"/>
          <a:pathLst>
            <a:path>
              <a:moveTo>
                <a:pt x="1669975" y="0"/>
              </a:moveTo>
              <a:lnTo>
                <a:pt x="1669975" y="124730"/>
              </a:lnTo>
              <a:lnTo>
                <a:pt x="0" y="124730"/>
              </a:lnTo>
              <a:lnTo>
                <a:pt x="0" y="2494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51BAE-C007-4A55-B928-60C6EE43F9F5}">
      <dsp:nvSpPr>
        <dsp:cNvPr id="0" name=""/>
        <dsp:cNvSpPr/>
      </dsp:nvSpPr>
      <dsp:spPr>
        <a:xfrm>
          <a:off x="2551750" y="1489"/>
          <a:ext cx="3914667" cy="5939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a:t>Allah Kıymetli Zaman Ve Mekanlar Var Etmiştir</a:t>
          </a:r>
        </a:p>
      </dsp:txBody>
      <dsp:txXfrm>
        <a:off x="2551750" y="1489"/>
        <a:ext cx="3914667" cy="593953"/>
      </dsp:txXfrm>
    </dsp:sp>
    <dsp:sp modelId="{35BF4857-B552-4408-9C13-654F4853BBF4}">
      <dsp:nvSpPr>
        <dsp:cNvPr id="0" name=""/>
        <dsp:cNvSpPr/>
      </dsp:nvSpPr>
      <dsp:spPr>
        <a:xfrm>
          <a:off x="1390181" y="844903"/>
          <a:ext cx="2897853" cy="59395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Kıymetli Zamanlar</a:t>
          </a:r>
        </a:p>
      </dsp:txBody>
      <dsp:txXfrm>
        <a:off x="1390181" y="844903"/>
        <a:ext cx="2897853" cy="593953"/>
      </dsp:txXfrm>
    </dsp:sp>
    <dsp:sp modelId="{4019D200-A5F2-4EB6-A697-8F2454772670}">
      <dsp:nvSpPr>
        <dsp:cNvPr id="0" name=""/>
        <dsp:cNvSpPr/>
      </dsp:nvSpPr>
      <dsp:spPr>
        <a:xfrm>
          <a:off x="89101" y="1688318"/>
          <a:ext cx="1187907" cy="59395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tx1"/>
              </a:solidFill>
            </a:rPr>
            <a:t>Üç Aylar</a:t>
          </a:r>
        </a:p>
      </dsp:txBody>
      <dsp:txXfrm>
        <a:off x="89101" y="1688318"/>
        <a:ext cx="1187907" cy="593953"/>
      </dsp:txXfrm>
    </dsp:sp>
    <dsp:sp modelId="{68988B65-9CA5-40A9-823E-5B23CD615A7A}">
      <dsp:nvSpPr>
        <dsp:cNvPr id="0" name=""/>
        <dsp:cNvSpPr/>
      </dsp:nvSpPr>
      <dsp:spPr>
        <a:xfrm>
          <a:off x="617982" y="2739622"/>
          <a:ext cx="1187907" cy="5939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t>Recep</a:t>
          </a:r>
        </a:p>
      </dsp:txBody>
      <dsp:txXfrm>
        <a:off x="617982" y="2739622"/>
        <a:ext cx="1187907" cy="593953"/>
      </dsp:txXfrm>
    </dsp:sp>
    <dsp:sp modelId="{83413B41-A1AC-471E-91A0-F20CB53CA216}">
      <dsp:nvSpPr>
        <dsp:cNvPr id="0" name=""/>
        <dsp:cNvSpPr/>
      </dsp:nvSpPr>
      <dsp:spPr>
        <a:xfrm>
          <a:off x="617982" y="3583037"/>
          <a:ext cx="1187907" cy="5939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t>Şaban</a:t>
          </a:r>
        </a:p>
      </dsp:txBody>
      <dsp:txXfrm>
        <a:off x="617982" y="3583037"/>
        <a:ext cx="1187907" cy="593953"/>
      </dsp:txXfrm>
    </dsp:sp>
    <dsp:sp modelId="{D2194930-64A2-4796-BF8F-E1A158E2E87C}">
      <dsp:nvSpPr>
        <dsp:cNvPr id="0" name=""/>
        <dsp:cNvSpPr/>
      </dsp:nvSpPr>
      <dsp:spPr>
        <a:xfrm>
          <a:off x="617982" y="4426451"/>
          <a:ext cx="1187907" cy="5939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t>Ramazan</a:t>
          </a:r>
        </a:p>
      </dsp:txBody>
      <dsp:txXfrm>
        <a:off x="617982" y="4426451"/>
        <a:ext cx="1187907" cy="593953"/>
      </dsp:txXfrm>
    </dsp:sp>
    <dsp:sp modelId="{0B388412-E948-4137-8CDC-40746199DF49}">
      <dsp:nvSpPr>
        <dsp:cNvPr id="0" name=""/>
        <dsp:cNvSpPr/>
      </dsp:nvSpPr>
      <dsp:spPr>
        <a:xfrm>
          <a:off x="1526470" y="1688318"/>
          <a:ext cx="1187907" cy="59395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tx1"/>
              </a:solidFill>
            </a:rPr>
            <a:t>Bayramlar </a:t>
          </a:r>
          <a:r>
            <a:rPr lang="tr-TR" sz="2000" b="1" kern="1200" dirty="0" smtClean="0">
              <a:solidFill>
                <a:schemeClr val="tx1"/>
              </a:solidFill>
            </a:rPr>
            <a:t> </a:t>
          </a:r>
          <a:endParaRPr lang="tr-TR" sz="2000" b="1" kern="1200" dirty="0">
            <a:solidFill>
              <a:schemeClr val="tx1"/>
            </a:solidFill>
          </a:endParaRPr>
        </a:p>
      </dsp:txBody>
      <dsp:txXfrm>
        <a:off x="1526470" y="1688318"/>
        <a:ext cx="1187907" cy="593953"/>
      </dsp:txXfrm>
    </dsp:sp>
    <dsp:sp modelId="{4BDE350C-BFBB-4B7F-99CA-53B3FFB2B79D}">
      <dsp:nvSpPr>
        <dsp:cNvPr id="0" name=""/>
        <dsp:cNvSpPr/>
      </dsp:nvSpPr>
      <dsp:spPr>
        <a:xfrm>
          <a:off x="2963838" y="1688318"/>
          <a:ext cx="1187907" cy="59395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tx1"/>
              </a:solidFill>
            </a:rPr>
            <a:t>Cuma </a:t>
          </a:r>
          <a:r>
            <a:rPr lang="tr-TR" sz="2000" b="1" kern="1200" dirty="0" smtClean="0">
              <a:solidFill>
                <a:schemeClr val="tx1"/>
              </a:solidFill>
            </a:rPr>
            <a:t> </a:t>
          </a:r>
          <a:endParaRPr lang="tr-TR" sz="2000" b="1" kern="1200" dirty="0">
            <a:solidFill>
              <a:schemeClr val="tx1"/>
            </a:solidFill>
          </a:endParaRPr>
        </a:p>
      </dsp:txBody>
      <dsp:txXfrm>
        <a:off x="2963838" y="1688318"/>
        <a:ext cx="1187907" cy="593953"/>
      </dsp:txXfrm>
    </dsp:sp>
    <dsp:sp modelId="{4465F7FA-D780-4B3F-AC97-04D96F28CFC5}">
      <dsp:nvSpPr>
        <dsp:cNvPr id="0" name=""/>
        <dsp:cNvSpPr/>
      </dsp:nvSpPr>
      <dsp:spPr>
        <a:xfrm>
          <a:off x="4487271" y="1688318"/>
          <a:ext cx="1187907" cy="593953"/>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Kandiller</a:t>
          </a:r>
        </a:p>
      </dsp:txBody>
      <dsp:txXfrm>
        <a:off x="4487271" y="1688318"/>
        <a:ext cx="1187907" cy="593953"/>
      </dsp:txXfrm>
    </dsp:sp>
    <dsp:sp modelId="{55E3E573-966E-4348-907B-600257069028}">
      <dsp:nvSpPr>
        <dsp:cNvPr id="0" name=""/>
        <dsp:cNvSpPr/>
      </dsp:nvSpPr>
      <dsp:spPr>
        <a:xfrm>
          <a:off x="4816583" y="2531732"/>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Mevlid Kandili</a:t>
          </a:r>
        </a:p>
      </dsp:txBody>
      <dsp:txXfrm>
        <a:off x="4816583" y="2531732"/>
        <a:ext cx="1187907" cy="593953"/>
      </dsp:txXfrm>
    </dsp:sp>
    <dsp:sp modelId="{10844B2A-9C08-4514-A9F9-831C6576834F}">
      <dsp:nvSpPr>
        <dsp:cNvPr id="0" name=""/>
        <dsp:cNvSpPr/>
      </dsp:nvSpPr>
      <dsp:spPr>
        <a:xfrm>
          <a:off x="4816583" y="3375147"/>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Reğaib Kandili</a:t>
          </a:r>
        </a:p>
      </dsp:txBody>
      <dsp:txXfrm>
        <a:off x="4816583" y="3375147"/>
        <a:ext cx="1187907" cy="593953"/>
      </dsp:txXfrm>
    </dsp:sp>
    <dsp:sp modelId="{031BFEFE-3EF2-4B16-A6C3-4AF244024529}">
      <dsp:nvSpPr>
        <dsp:cNvPr id="0" name=""/>
        <dsp:cNvSpPr/>
      </dsp:nvSpPr>
      <dsp:spPr>
        <a:xfrm>
          <a:off x="4816583" y="4218561"/>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Miraç Kandili</a:t>
          </a:r>
        </a:p>
      </dsp:txBody>
      <dsp:txXfrm>
        <a:off x="4816583" y="4218561"/>
        <a:ext cx="1187907" cy="593953"/>
      </dsp:txXfrm>
    </dsp:sp>
    <dsp:sp modelId="{464B2115-56D7-4E15-B04A-BFDF74194421}">
      <dsp:nvSpPr>
        <dsp:cNvPr id="0" name=""/>
        <dsp:cNvSpPr/>
      </dsp:nvSpPr>
      <dsp:spPr>
        <a:xfrm>
          <a:off x="4816583" y="5061976"/>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Berat Kandili</a:t>
          </a:r>
        </a:p>
      </dsp:txBody>
      <dsp:txXfrm>
        <a:off x="4816583" y="5061976"/>
        <a:ext cx="1187907" cy="593953"/>
      </dsp:txXfrm>
    </dsp:sp>
    <dsp:sp modelId="{972C3C27-14FE-45F9-B0B2-BF49EE7EDF44}">
      <dsp:nvSpPr>
        <dsp:cNvPr id="0" name=""/>
        <dsp:cNvSpPr/>
      </dsp:nvSpPr>
      <dsp:spPr>
        <a:xfrm>
          <a:off x="4816583" y="5905391"/>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a:solidFill>
                <a:schemeClr val="tx1"/>
              </a:solidFill>
            </a:rPr>
            <a:t>Kadir Gecesi</a:t>
          </a:r>
        </a:p>
      </dsp:txBody>
      <dsp:txXfrm>
        <a:off x="4816583" y="5905391"/>
        <a:ext cx="1187907" cy="593953"/>
      </dsp:txXfrm>
    </dsp:sp>
    <dsp:sp modelId="{F51380C5-2BD2-4477-95C6-5D8A3EEB5FF2}">
      <dsp:nvSpPr>
        <dsp:cNvPr id="0" name=""/>
        <dsp:cNvSpPr/>
      </dsp:nvSpPr>
      <dsp:spPr>
        <a:xfrm>
          <a:off x="6002976" y="810287"/>
          <a:ext cx="1989911" cy="62581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Kıymetli  Mekanlar</a:t>
          </a:r>
        </a:p>
      </dsp:txBody>
      <dsp:txXfrm>
        <a:off x="6002976" y="810287"/>
        <a:ext cx="1989911" cy="625813"/>
      </dsp:txXfrm>
    </dsp:sp>
    <dsp:sp modelId="{A6E68FFA-4BE5-49AB-BE8D-1EC1925B0335}">
      <dsp:nvSpPr>
        <dsp:cNvPr id="0" name=""/>
        <dsp:cNvSpPr/>
      </dsp:nvSpPr>
      <dsp:spPr>
        <a:xfrm>
          <a:off x="6804980" y="1928067"/>
          <a:ext cx="1187907" cy="59395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rPr>
            <a:t>Kâbe  </a:t>
          </a:r>
          <a:endParaRPr lang="tr-TR" sz="2000" b="1" kern="1200" dirty="0">
            <a:solidFill>
              <a:schemeClr val="bg1"/>
            </a:solidFill>
          </a:endParaRPr>
        </a:p>
      </dsp:txBody>
      <dsp:txXfrm>
        <a:off x="6804980" y="1928067"/>
        <a:ext cx="1187907" cy="593953"/>
      </dsp:txXfrm>
    </dsp:sp>
    <dsp:sp modelId="{7DD8210F-9694-4161-AC96-146B90E3A65A}">
      <dsp:nvSpPr>
        <dsp:cNvPr id="0" name=""/>
        <dsp:cNvSpPr/>
      </dsp:nvSpPr>
      <dsp:spPr>
        <a:xfrm>
          <a:off x="6804980" y="2748027"/>
          <a:ext cx="1187907" cy="59395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bg1"/>
              </a:solidFill>
            </a:rPr>
            <a:t>Mescidi Nebevi</a:t>
          </a:r>
        </a:p>
      </dsp:txBody>
      <dsp:txXfrm>
        <a:off x="6804980" y="2748027"/>
        <a:ext cx="1187907" cy="593953"/>
      </dsp:txXfrm>
    </dsp:sp>
    <dsp:sp modelId="{590124EC-BD42-4491-9B03-32E3ED8C1213}">
      <dsp:nvSpPr>
        <dsp:cNvPr id="0" name=""/>
        <dsp:cNvSpPr/>
      </dsp:nvSpPr>
      <dsp:spPr>
        <a:xfrm>
          <a:off x="6804980" y="3591441"/>
          <a:ext cx="1187907" cy="59395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bg1"/>
              </a:solidFill>
            </a:rPr>
            <a:t>Mescidi Aksa</a:t>
          </a:r>
        </a:p>
      </dsp:txBody>
      <dsp:txXfrm>
        <a:off x="6804980" y="3591441"/>
        <a:ext cx="1187907" cy="593953"/>
      </dsp:txXfrm>
    </dsp:sp>
    <dsp:sp modelId="{375EE166-711E-4069-BA44-93238DB8DF22}">
      <dsp:nvSpPr>
        <dsp:cNvPr id="0" name=""/>
        <dsp:cNvSpPr/>
      </dsp:nvSpPr>
      <dsp:spPr>
        <a:xfrm>
          <a:off x="6804980" y="4434856"/>
          <a:ext cx="1187907" cy="593953"/>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solidFill>
                <a:schemeClr val="bg1"/>
              </a:solidFill>
            </a:rPr>
            <a:t>Camiler</a:t>
          </a:r>
        </a:p>
      </dsp:txBody>
      <dsp:txXfrm>
        <a:off x="6804980" y="4434856"/>
        <a:ext cx="1187907" cy="593953"/>
      </dsp:txXfrm>
    </dsp:sp>
    <dsp:sp modelId="{7261C7E7-0C73-40DB-B7CC-6A6E56DF438F}">
      <dsp:nvSpPr>
        <dsp:cNvPr id="0" name=""/>
        <dsp:cNvSpPr/>
      </dsp:nvSpPr>
      <dsp:spPr>
        <a:xfrm>
          <a:off x="3240356" y="3326650"/>
          <a:ext cx="1187907" cy="59395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 7 Nisan Perşembe</a:t>
          </a:r>
          <a:endParaRPr lang="tr-TR" sz="2000" b="1" kern="1200" dirty="0">
            <a:solidFill>
              <a:schemeClr val="tx1"/>
            </a:solidFill>
          </a:endParaRPr>
        </a:p>
      </dsp:txBody>
      <dsp:txXfrm>
        <a:off x="3240356" y="3326650"/>
        <a:ext cx="1187907" cy="5939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263A63-A504-49AE-9871-83E1A0B6FD67}">
      <dsp:nvSpPr>
        <dsp:cNvPr id="0" name=""/>
        <dsp:cNvSpPr/>
      </dsp:nvSpPr>
      <dsp:spPr>
        <a:xfrm>
          <a:off x="6620122" y="1358120"/>
          <a:ext cx="561806" cy="3112987"/>
        </a:xfrm>
        <a:custGeom>
          <a:avLst/>
          <a:gdLst/>
          <a:ahLst/>
          <a:cxnLst/>
          <a:rect l="0" t="0" r="0" b="0"/>
          <a:pathLst>
            <a:path>
              <a:moveTo>
                <a:pt x="0" y="0"/>
              </a:moveTo>
              <a:lnTo>
                <a:pt x="0" y="3112987"/>
              </a:lnTo>
              <a:lnTo>
                <a:pt x="561806" y="31129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E5A59-E886-4B96-98BD-309079B242D5}">
      <dsp:nvSpPr>
        <dsp:cNvPr id="0" name=""/>
        <dsp:cNvSpPr/>
      </dsp:nvSpPr>
      <dsp:spPr>
        <a:xfrm>
          <a:off x="6620122" y="1358120"/>
          <a:ext cx="561806" cy="2316338"/>
        </a:xfrm>
        <a:custGeom>
          <a:avLst/>
          <a:gdLst/>
          <a:ahLst/>
          <a:cxnLst/>
          <a:rect l="0" t="0" r="0" b="0"/>
          <a:pathLst>
            <a:path>
              <a:moveTo>
                <a:pt x="0" y="0"/>
              </a:moveTo>
              <a:lnTo>
                <a:pt x="0" y="2316338"/>
              </a:lnTo>
              <a:lnTo>
                <a:pt x="561806" y="2316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4717-B081-43AC-BD48-CD2E6724A011}">
      <dsp:nvSpPr>
        <dsp:cNvPr id="0" name=""/>
        <dsp:cNvSpPr/>
      </dsp:nvSpPr>
      <dsp:spPr>
        <a:xfrm>
          <a:off x="6620122" y="1358120"/>
          <a:ext cx="561806" cy="1519690"/>
        </a:xfrm>
        <a:custGeom>
          <a:avLst/>
          <a:gdLst/>
          <a:ahLst/>
          <a:cxnLst/>
          <a:rect l="0" t="0" r="0" b="0"/>
          <a:pathLst>
            <a:path>
              <a:moveTo>
                <a:pt x="0" y="0"/>
              </a:moveTo>
              <a:lnTo>
                <a:pt x="0" y="1519690"/>
              </a:lnTo>
              <a:lnTo>
                <a:pt x="561806" y="15196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934A-FA7C-455D-BB86-ED73336F041E}">
      <dsp:nvSpPr>
        <dsp:cNvPr id="0" name=""/>
        <dsp:cNvSpPr/>
      </dsp:nvSpPr>
      <dsp:spPr>
        <a:xfrm>
          <a:off x="6620122" y="1358120"/>
          <a:ext cx="572342" cy="745197"/>
        </a:xfrm>
        <a:custGeom>
          <a:avLst/>
          <a:gdLst/>
          <a:ahLst/>
          <a:cxnLst/>
          <a:rect l="0" t="0" r="0" b="0"/>
          <a:pathLst>
            <a:path>
              <a:moveTo>
                <a:pt x="0" y="0"/>
              </a:moveTo>
              <a:lnTo>
                <a:pt x="0" y="745197"/>
              </a:lnTo>
              <a:lnTo>
                <a:pt x="572342" y="745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393E-683B-4B87-9EFA-AAB254BE97BF}">
      <dsp:nvSpPr>
        <dsp:cNvPr id="0" name=""/>
        <dsp:cNvSpPr/>
      </dsp:nvSpPr>
      <dsp:spPr>
        <a:xfrm>
          <a:off x="4909678" y="564075"/>
          <a:ext cx="2462274" cy="202932"/>
        </a:xfrm>
        <a:custGeom>
          <a:avLst/>
          <a:gdLst/>
          <a:ahLst/>
          <a:cxnLst/>
          <a:rect l="0" t="0" r="0" b="0"/>
          <a:pathLst>
            <a:path>
              <a:moveTo>
                <a:pt x="0" y="0"/>
              </a:moveTo>
              <a:lnTo>
                <a:pt x="0" y="85117"/>
              </a:lnTo>
              <a:lnTo>
                <a:pt x="2462274" y="85117"/>
              </a:lnTo>
              <a:lnTo>
                <a:pt x="2462274" y="202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722B-EB8B-4E52-B42D-25C68FC46905}">
      <dsp:nvSpPr>
        <dsp:cNvPr id="0" name=""/>
        <dsp:cNvSpPr/>
      </dsp:nvSpPr>
      <dsp:spPr>
        <a:xfrm>
          <a:off x="5001278" y="2157371"/>
          <a:ext cx="198847" cy="3702731"/>
        </a:xfrm>
        <a:custGeom>
          <a:avLst/>
          <a:gdLst/>
          <a:ahLst/>
          <a:cxnLst/>
          <a:rect l="0" t="0" r="0" b="0"/>
          <a:pathLst>
            <a:path>
              <a:moveTo>
                <a:pt x="0" y="0"/>
              </a:moveTo>
              <a:lnTo>
                <a:pt x="0" y="3702731"/>
              </a:lnTo>
              <a:lnTo>
                <a:pt x="198847" y="37027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5BA5F-CD40-4592-AEA3-3E166F766E54}">
      <dsp:nvSpPr>
        <dsp:cNvPr id="0" name=""/>
        <dsp:cNvSpPr/>
      </dsp:nvSpPr>
      <dsp:spPr>
        <a:xfrm>
          <a:off x="5001278" y="2157371"/>
          <a:ext cx="198847" cy="2906082"/>
        </a:xfrm>
        <a:custGeom>
          <a:avLst/>
          <a:gdLst/>
          <a:ahLst/>
          <a:cxnLst/>
          <a:rect l="0" t="0" r="0" b="0"/>
          <a:pathLst>
            <a:path>
              <a:moveTo>
                <a:pt x="0" y="0"/>
              </a:moveTo>
              <a:lnTo>
                <a:pt x="0" y="2906082"/>
              </a:lnTo>
              <a:lnTo>
                <a:pt x="198847" y="29060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0E15E-4E6D-450E-AA7F-B7B8B5BA5A22}">
      <dsp:nvSpPr>
        <dsp:cNvPr id="0" name=""/>
        <dsp:cNvSpPr/>
      </dsp:nvSpPr>
      <dsp:spPr>
        <a:xfrm>
          <a:off x="5001278" y="2157371"/>
          <a:ext cx="198847" cy="2109434"/>
        </a:xfrm>
        <a:custGeom>
          <a:avLst/>
          <a:gdLst/>
          <a:ahLst/>
          <a:cxnLst/>
          <a:rect l="0" t="0" r="0" b="0"/>
          <a:pathLst>
            <a:path>
              <a:moveTo>
                <a:pt x="0" y="0"/>
              </a:moveTo>
              <a:lnTo>
                <a:pt x="0" y="2109434"/>
              </a:lnTo>
              <a:lnTo>
                <a:pt x="198847" y="21094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28BB2-5772-48CB-8289-2F15EA00B9E7}">
      <dsp:nvSpPr>
        <dsp:cNvPr id="0" name=""/>
        <dsp:cNvSpPr/>
      </dsp:nvSpPr>
      <dsp:spPr>
        <a:xfrm>
          <a:off x="5001278" y="2157371"/>
          <a:ext cx="198847" cy="1312786"/>
        </a:xfrm>
        <a:custGeom>
          <a:avLst/>
          <a:gdLst/>
          <a:ahLst/>
          <a:cxnLst/>
          <a:rect l="0" t="0" r="0" b="0"/>
          <a:pathLst>
            <a:path>
              <a:moveTo>
                <a:pt x="0" y="0"/>
              </a:moveTo>
              <a:lnTo>
                <a:pt x="0" y="1312786"/>
              </a:lnTo>
              <a:lnTo>
                <a:pt x="198847" y="13127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78DA-82EB-4960-91B1-672692198302}">
      <dsp:nvSpPr>
        <dsp:cNvPr id="0" name=""/>
        <dsp:cNvSpPr/>
      </dsp:nvSpPr>
      <dsp:spPr>
        <a:xfrm>
          <a:off x="5001278" y="2157371"/>
          <a:ext cx="198847" cy="516138"/>
        </a:xfrm>
        <a:custGeom>
          <a:avLst/>
          <a:gdLst/>
          <a:ahLst/>
          <a:cxnLst/>
          <a:rect l="0" t="0" r="0" b="0"/>
          <a:pathLst>
            <a:path>
              <a:moveTo>
                <a:pt x="0" y="0"/>
              </a:moveTo>
              <a:lnTo>
                <a:pt x="0" y="516138"/>
              </a:lnTo>
              <a:lnTo>
                <a:pt x="198847" y="5161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3FBED-0222-472A-8CB3-78D04E1CDCB8}">
      <dsp:nvSpPr>
        <dsp:cNvPr id="0" name=""/>
        <dsp:cNvSpPr/>
      </dsp:nvSpPr>
      <dsp:spPr>
        <a:xfrm>
          <a:off x="3332300" y="1360723"/>
          <a:ext cx="2117793" cy="235628"/>
        </a:xfrm>
        <a:custGeom>
          <a:avLst/>
          <a:gdLst/>
          <a:ahLst/>
          <a:cxnLst/>
          <a:rect l="0" t="0" r="0" b="0"/>
          <a:pathLst>
            <a:path>
              <a:moveTo>
                <a:pt x="0" y="0"/>
              </a:moveTo>
              <a:lnTo>
                <a:pt x="0" y="117814"/>
              </a:lnTo>
              <a:lnTo>
                <a:pt x="2117793" y="117814"/>
              </a:lnTo>
              <a:lnTo>
                <a:pt x="2117793" y="235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7F812-CC65-41C9-BCA0-61503CA62CBB}">
      <dsp:nvSpPr>
        <dsp:cNvPr id="0" name=""/>
        <dsp:cNvSpPr/>
      </dsp:nvSpPr>
      <dsp:spPr>
        <a:xfrm>
          <a:off x="3332300" y="1360723"/>
          <a:ext cx="678834" cy="235628"/>
        </a:xfrm>
        <a:custGeom>
          <a:avLst/>
          <a:gdLst/>
          <a:ahLst/>
          <a:cxnLst/>
          <a:rect l="0" t="0" r="0" b="0"/>
          <a:pathLst>
            <a:path>
              <a:moveTo>
                <a:pt x="0" y="0"/>
              </a:moveTo>
              <a:lnTo>
                <a:pt x="0" y="117814"/>
              </a:lnTo>
              <a:lnTo>
                <a:pt x="678834" y="117814"/>
              </a:lnTo>
              <a:lnTo>
                <a:pt x="678834" y="235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F56A2-2B80-44CA-88C7-5B7340798180}">
      <dsp:nvSpPr>
        <dsp:cNvPr id="0" name=""/>
        <dsp:cNvSpPr/>
      </dsp:nvSpPr>
      <dsp:spPr>
        <a:xfrm>
          <a:off x="2653466" y="1360723"/>
          <a:ext cx="678834" cy="235628"/>
        </a:xfrm>
        <a:custGeom>
          <a:avLst/>
          <a:gdLst/>
          <a:ahLst/>
          <a:cxnLst/>
          <a:rect l="0" t="0" r="0" b="0"/>
          <a:pathLst>
            <a:path>
              <a:moveTo>
                <a:pt x="678834" y="0"/>
              </a:moveTo>
              <a:lnTo>
                <a:pt x="678834" y="117814"/>
              </a:lnTo>
              <a:lnTo>
                <a:pt x="0" y="117814"/>
              </a:lnTo>
              <a:lnTo>
                <a:pt x="0" y="235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CB167-A99F-4DE8-8EEB-5E9A8BAA7E3B}">
      <dsp:nvSpPr>
        <dsp:cNvPr id="0" name=""/>
        <dsp:cNvSpPr/>
      </dsp:nvSpPr>
      <dsp:spPr>
        <a:xfrm>
          <a:off x="846982" y="2157371"/>
          <a:ext cx="387350" cy="2305797"/>
        </a:xfrm>
        <a:custGeom>
          <a:avLst/>
          <a:gdLst/>
          <a:ahLst/>
          <a:cxnLst/>
          <a:rect l="0" t="0" r="0" b="0"/>
          <a:pathLst>
            <a:path>
              <a:moveTo>
                <a:pt x="0" y="0"/>
              </a:moveTo>
              <a:lnTo>
                <a:pt x="0" y="2305797"/>
              </a:lnTo>
              <a:lnTo>
                <a:pt x="387350" y="23057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AD7D-61A3-4E6B-A97C-F7D75335035C}">
      <dsp:nvSpPr>
        <dsp:cNvPr id="0" name=""/>
        <dsp:cNvSpPr/>
      </dsp:nvSpPr>
      <dsp:spPr>
        <a:xfrm>
          <a:off x="846982" y="2157371"/>
          <a:ext cx="387350" cy="1509149"/>
        </a:xfrm>
        <a:custGeom>
          <a:avLst/>
          <a:gdLst/>
          <a:ahLst/>
          <a:cxnLst/>
          <a:rect l="0" t="0" r="0" b="0"/>
          <a:pathLst>
            <a:path>
              <a:moveTo>
                <a:pt x="0" y="0"/>
              </a:moveTo>
              <a:lnTo>
                <a:pt x="0" y="1509149"/>
              </a:lnTo>
              <a:lnTo>
                <a:pt x="387350" y="15091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D33D7-FCE3-4E68-BF4A-46DFAF625D76}">
      <dsp:nvSpPr>
        <dsp:cNvPr id="0" name=""/>
        <dsp:cNvSpPr/>
      </dsp:nvSpPr>
      <dsp:spPr>
        <a:xfrm>
          <a:off x="846982" y="2157371"/>
          <a:ext cx="387350" cy="712500"/>
        </a:xfrm>
        <a:custGeom>
          <a:avLst/>
          <a:gdLst/>
          <a:ahLst/>
          <a:cxnLst/>
          <a:rect l="0" t="0" r="0" b="0"/>
          <a:pathLst>
            <a:path>
              <a:moveTo>
                <a:pt x="0" y="0"/>
              </a:moveTo>
              <a:lnTo>
                <a:pt x="0" y="712500"/>
              </a:lnTo>
              <a:lnTo>
                <a:pt x="387350" y="7125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E0582-EA00-4357-84FD-E1442385371C}">
      <dsp:nvSpPr>
        <dsp:cNvPr id="0" name=""/>
        <dsp:cNvSpPr/>
      </dsp:nvSpPr>
      <dsp:spPr>
        <a:xfrm>
          <a:off x="1295798" y="1360723"/>
          <a:ext cx="2036502" cy="235628"/>
        </a:xfrm>
        <a:custGeom>
          <a:avLst/>
          <a:gdLst/>
          <a:ahLst/>
          <a:cxnLst/>
          <a:rect l="0" t="0" r="0" b="0"/>
          <a:pathLst>
            <a:path>
              <a:moveTo>
                <a:pt x="2036502" y="0"/>
              </a:moveTo>
              <a:lnTo>
                <a:pt x="2036502" y="117814"/>
              </a:lnTo>
              <a:lnTo>
                <a:pt x="0" y="117814"/>
              </a:lnTo>
              <a:lnTo>
                <a:pt x="0" y="235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BBB55-6F99-4307-A099-C71091EF0739}">
      <dsp:nvSpPr>
        <dsp:cNvPr id="0" name=""/>
        <dsp:cNvSpPr/>
      </dsp:nvSpPr>
      <dsp:spPr>
        <a:xfrm>
          <a:off x="3332300" y="564075"/>
          <a:ext cx="1577377" cy="235628"/>
        </a:xfrm>
        <a:custGeom>
          <a:avLst/>
          <a:gdLst/>
          <a:ahLst/>
          <a:cxnLst/>
          <a:rect l="0" t="0" r="0" b="0"/>
          <a:pathLst>
            <a:path>
              <a:moveTo>
                <a:pt x="1577377" y="0"/>
              </a:moveTo>
              <a:lnTo>
                <a:pt x="1577377" y="117814"/>
              </a:lnTo>
              <a:lnTo>
                <a:pt x="0" y="117814"/>
              </a:lnTo>
              <a:lnTo>
                <a:pt x="0" y="235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51BAE-C007-4A55-B928-60C6EE43F9F5}">
      <dsp:nvSpPr>
        <dsp:cNvPr id="0" name=""/>
        <dsp:cNvSpPr/>
      </dsp:nvSpPr>
      <dsp:spPr>
        <a:xfrm>
          <a:off x="3060876" y="3055"/>
          <a:ext cx="3697603" cy="5610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a:t>Allah Kıymetli Zaman Ve Mekanlar Var Etmiştir</a:t>
          </a:r>
        </a:p>
      </dsp:txBody>
      <dsp:txXfrm>
        <a:off x="3060876" y="3055"/>
        <a:ext cx="3697603" cy="561019"/>
      </dsp:txXfrm>
    </dsp:sp>
    <dsp:sp modelId="{35BF4857-B552-4408-9C13-654F4853BBF4}">
      <dsp:nvSpPr>
        <dsp:cNvPr id="0" name=""/>
        <dsp:cNvSpPr/>
      </dsp:nvSpPr>
      <dsp:spPr>
        <a:xfrm>
          <a:off x="1963715" y="799703"/>
          <a:ext cx="2737171" cy="56101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Kıymetli Zamanlar</a:t>
          </a:r>
        </a:p>
      </dsp:txBody>
      <dsp:txXfrm>
        <a:off x="1963715" y="799703"/>
        <a:ext cx="2737171" cy="561019"/>
      </dsp:txXfrm>
    </dsp:sp>
    <dsp:sp modelId="{4019D200-A5F2-4EB6-A697-8F2454772670}">
      <dsp:nvSpPr>
        <dsp:cNvPr id="0" name=""/>
        <dsp:cNvSpPr/>
      </dsp:nvSpPr>
      <dsp:spPr>
        <a:xfrm>
          <a:off x="734778" y="1596351"/>
          <a:ext cx="1122039" cy="5610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rPr>
            <a:t>Üç Aylar</a:t>
          </a:r>
        </a:p>
      </dsp:txBody>
      <dsp:txXfrm>
        <a:off x="734778" y="1596351"/>
        <a:ext cx="1122039" cy="561019"/>
      </dsp:txXfrm>
    </dsp:sp>
    <dsp:sp modelId="{68988B65-9CA5-40A9-823E-5B23CD615A7A}">
      <dsp:nvSpPr>
        <dsp:cNvPr id="0" name=""/>
        <dsp:cNvSpPr/>
      </dsp:nvSpPr>
      <dsp:spPr>
        <a:xfrm>
          <a:off x="1234333" y="2589362"/>
          <a:ext cx="1122039" cy="5610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Recep</a:t>
          </a:r>
        </a:p>
      </dsp:txBody>
      <dsp:txXfrm>
        <a:off x="1234333" y="2589362"/>
        <a:ext cx="1122039" cy="561019"/>
      </dsp:txXfrm>
    </dsp:sp>
    <dsp:sp modelId="{83413B41-A1AC-471E-91A0-F20CB53CA216}">
      <dsp:nvSpPr>
        <dsp:cNvPr id="0" name=""/>
        <dsp:cNvSpPr/>
      </dsp:nvSpPr>
      <dsp:spPr>
        <a:xfrm>
          <a:off x="1234333" y="3386010"/>
          <a:ext cx="1122039" cy="5610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Şaban</a:t>
          </a:r>
        </a:p>
      </dsp:txBody>
      <dsp:txXfrm>
        <a:off x="1234333" y="3386010"/>
        <a:ext cx="1122039" cy="561019"/>
      </dsp:txXfrm>
    </dsp:sp>
    <dsp:sp modelId="{D2194930-64A2-4796-BF8F-E1A158E2E87C}">
      <dsp:nvSpPr>
        <dsp:cNvPr id="0" name=""/>
        <dsp:cNvSpPr/>
      </dsp:nvSpPr>
      <dsp:spPr>
        <a:xfrm>
          <a:off x="1234333" y="4182658"/>
          <a:ext cx="1122039" cy="5610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t>Ramazan</a:t>
          </a:r>
        </a:p>
      </dsp:txBody>
      <dsp:txXfrm>
        <a:off x="1234333" y="4182658"/>
        <a:ext cx="1122039" cy="561019"/>
      </dsp:txXfrm>
    </dsp:sp>
    <dsp:sp modelId="{0B388412-E948-4137-8CDC-40746199DF49}">
      <dsp:nvSpPr>
        <dsp:cNvPr id="0" name=""/>
        <dsp:cNvSpPr/>
      </dsp:nvSpPr>
      <dsp:spPr>
        <a:xfrm>
          <a:off x="2092446" y="1596351"/>
          <a:ext cx="1122039" cy="5610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Bayramlar Ve Geceleri</a:t>
          </a:r>
        </a:p>
      </dsp:txBody>
      <dsp:txXfrm>
        <a:off x="2092446" y="1596351"/>
        <a:ext cx="1122039" cy="561019"/>
      </dsp:txXfrm>
    </dsp:sp>
    <dsp:sp modelId="{4BDE350C-BFBB-4B7F-99CA-53B3FFB2B79D}">
      <dsp:nvSpPr>
        <dsp:cNvPr id="0" name=""/>
        <dsp:cNvSpPr/>
      </dsp:nvSpPr>
      <dsp:spPr>
        <a:xfrm>
          <a:off x="3450114" y="1596351"/>
          <a:ext cx="1122039" cy="5610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Cuma Geceleri</a:t>
          </a:r>
        </a:p>
      </dsp:txBody>
      <dsp:txXfrm>
        <a:off x="3450114" y="1596351"/>
        <a:ext cx="1122039" cy="561019"/>
      </dsp:txXfrm>
    </dsp:sp>
    <dsp:sp modelId="{4465F7FA-D780-4B3F-AC97-04D96F28CFC5}">
      <dsp:nvSpPr>
        <dsp:cNvPr id="0" name=""/>
        <dsp:cNvSpPr/>
      </dsp:nvSpPr>
      <dsp:spPr>
        <a:xfrm>
          <a:off x="4889074" y="1596351"/>
          <a:ext cx="1122039" cy="56101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Kandiller</a:t>
          </a:r>
        </a:p>
      </dsp:txBody>
      <dsp:txXfrm>
        <a:off x="4889074" y="1596351"/>
        <a:ext cx="1122039" cy="561019"/>
      </dsp:txXfrm>
    </dsp:sp>
    <dsp:sp modelId="{55E3E573-966E-4348-907B-600257069028}">
      <dsp:nvSpPr>
        <dsp:cNvPr id="0" name=""/>
        <dsp:cNvSpPr/>
      </dsp:nvSpPr>
      <dsp:spPr>
        <a:xfrm>
          <a:off x="5200126" y="2392999"/>
          <a:ext cx="1122039" cy="5610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Mevlid Kandili</a:t>
          </a:r>
        </a:p>
      </dsp:txBody>
      <dsp:txXfrm>
        <a:off x="5200126" y="2392999"/>
        <a:ext cx="1122039" cy="561019"/>
      </dsp:txXfrm>
    </dsp:sp>
    <dsp:sp modelId="{10844B2A-9C08-4514-A9F9-831C6576834F}">
      <dsp:nvSpPr>
        <dsp:cNvPr id="0" name=""/>
        <dsp:cNvSpPr/>
      </dsp:nvSpPr>
      <dsp:spPr>
        <a:xfrm>
          <a:off x="5200126" y="3189648"/>
          <a:ext cx="1122039" cy="5610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Reğaib Kandili</a:t>
          </a:r>
        </a:p>
      </dsp:txBody>
      <dsp:txXfrm>
        <a:off x="5200126" y="3189648"/>
        <a:ext cx="1122039" cy="561019"/>
      </dsp:txXfrm>
    </dsp:sp>
    <dsp:sp modelId="{031BFEFE-3EF2-4B16-A6C3-4AF244024529}">
      <dsp:nvSpPr>
        <dsp:cNvPr id="0" name=""/>
        <dsp:cNvSpPr/>
      </dsp:nvSpPr>
      <dsp:spPr>
        <a:xfrm>
          <a:off x="5200126" y="3986296"/>
          <a:ext cx="1122039" cy="5610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Miraç Kandili</a:t>
          </a:r>
        </a:p>
      </dsp:txBody>
      <dsp:txXfrm>
        <a:off x="5200126" y="3986296"/>
        <a:ext cx="1122039" cy="561019"/>
      </dsp:txXfrm>
    </dsp:sp>
    <dsp:sp modelId="{464B2115-56D7-4E15-B04A-BFDF74194421}">
      <dsp:nvSpPr>
        <dsp:cNvPr id="0" name=""/>
        <dsp:cNvSpPr/>
      </dsp:nvSpPr>
      <dsp:spPr>
        <a:xfrm>
          <a:off x="5200126" y="4782944"/>
          <a:ext cx="1122039" cy="5610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Berat Kandili</a:t>
          </a:r>
        </a:p>
      </dsp:txBody>
      <dsp:txXfrm>
        <a:off x="5200126" y="4782944"/>
        <a:ext cx="1122039" cy="561019"/>
      </dsp:txXfrm>
    </dsp:sp>
    <dsp:sp modelId="{972C3C27-14FE-45F9-B0B2-BF49EE7EDF44}">
      <dsp:nvSpPr>
        <dsp:cNvPr id="0" name=""/>
        <dsp:cNvSpPr/>
      </dsp:nvSpPr>
      <dsp:spPr>
        <a:xfrm>
          <a:off x="5200126" y="5579592"/>
          <a:ext cx="1122039" cy="561019"/>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Kadir Gecesi</a:t>
          </a:r>
        </a:p>
      </dsp:txBody>
      <dsp:txXfrm>
        <a:off x="5200126" y="5579592"/>
        <a:ext cx="1122039" cy="561019"/>
      </dsp:txXfrm>
    </dsp:sp>
    <dsp:sp modelId="{F51380C5-2BD2-4477-95C6-5D8A3EEB5FF2}">
      <dsp:nvSpPr>
        <dsp:cNvPr id="0" name=""/>
        <dsp:cNvSpPr/>
      </dsp:nvSpPr>
      <dsp:spPr>
        <a:xfrm>
          <a:off x="6432165" y="767007"/>
          <a:ext cx="1879573" cy="591112"/>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Kıymetli  Mekanlar</a:t>
          </a:r>
        </a:p>
      </dsp:txBody>
      <dsp:txXfrm>
        <a:off x="6432165" y="767007"/>
        <a:ext cx="1879573" cy="591112"/>
      </dsp:txXfrm>
    </dsp:sp>
    <dsp:sp modelId="{A6E68FFA-4BE5-49AB-BE8D-1EC1925B0335}">
      <dsp:nvSpPr>
        <dsp:cNvPr id="0" name=""/>
        <dsp:cNvSpPr/>
      </dsp:nvSpPr>
      <dsp:spPr>
        <a:xfrm>
          <a:off x="7192465" y="1822807"/>
          <a:ext cx="1122039" cy="561019"/>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rPr>
            <a:t>Kabe Harem-i Şerif</a:t>
          </a:r>
        </a:p>
      </dsp:txBody>
      <dsp:txXfrm>
        <a:off x="7192465" y="1822807"/>
        <a:ext cx="1122039" cy="561019"/>
      </dsp:txXfrm>
    </dsp:sp>
    <dsp:sp modelId="{7DD8210F-9694-4161-AC96-146B90E3A65A}">
      <dsp:nvSpPr>
        <dsp:cNvPr id="0" name=""/>
        <dsp:cNvSpPr/>
      </dsp:nvSpPr>
      <dsp:spPr>
        <a:xfrm>
          <a:off x="7181929" y="2597300"/>
          <a:ext cx="1122039" cy="561019"/>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Mescidi Nebevi</a:t>
          </a:r>
        </a:p>
      </dsp:txBody>
      <dsp:txXfrm>
        <a:off x="7181929" y="2597300"/>
        <a:ext cx="1122039" cy="561019"/>
      </dsp:txXfrm>
    </dsp:sp>
    <dsp:sp modelId="{590124EC-BD42-4491-9B03-32E3ED8C1213}">
      <dsp:nvSpPr>
        <dsp:cNvPr id="0" name=""/>
        <dsp:cNvSpPr/>
      </dsp:nvSpPr>
      <dsp:spPr>
        <a:xfrm>
          <a:off x="7181929" y="3393949"/>
          <a:ext cx="1122039" cy="561019"/>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a:solidFill>
                <a:schemeClr val="tx1"/>
              </a:solidFill>
            </a:rPr>
            <a:t>Mescidi Aksa</a:t>
          </a:r>
        </a:p>
      </dsp:txBody>
      <dsp:txXfrm>
        <a:off x="7181929" y="3393949"/>
        <a:ext cx="1122039" cy="561019"/>
      </dsp:txXfrm>
    </dsp:sp>
    <dsp:sp modelId="{375EE166-711E-4069-BA44-93238DB8DF22}">
      <dsp:nvSpPr>
        <dsp:cNvPr id="0" name=""/>
        <dsp:cNvSpPr/>
      </dsp:nvSpPr>
      <dsp:spPr>
        <a:xfrm>
          <a:off x="7181929" y="4190597"/>
          <a:ext cx="1122039" cy="561019"/>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4"/>
        </a:lnRef>
        <a:fillRef idx="3">
          <a:schemeClr val="accent4"/>
        </a:fillRef>
        <a:effectRef idx="2">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1" kern="1200" dirty="0">
              <a:solidFill>
                <a:schemeClr val="tx1"/>
              </a:solidFill>
            </a:rPr>
            <a:t>Camiler</a:t>
          </a:r>
        </a:p>
      </dsp:txBody>
      <dsp:txXfrm>
        <a:off x="7181929" y="4190597"/>
        <a:ext cx="1122039" cy="56101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6629A-BF66-4CC0-85B0-8201748DBFC9}" type="datetimeFigureOut">
              <a:rPr lang="tr-TR" smtClean="0"/>
              <a:pPr/>
              <a:t>13.06.2016</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E19F0-3578-4D84-9096-7F3351E4E0A5}" type="slidenum">
              <a:rPr lang="tr-TR" smtClean="0"/>
              <a:pPr/>
              <a:t>‹#›</a:t>
            </a:fld>
            <a:endParaRPr lang="tr-TR"/>
          </a:p>
        </p:txBody>
      </p:sp>
    </p:spTree>
    <p:extLst>
      <p:ext uri="{BB962C8B-B14F-4D97-AF65-F5344CB8AC3E}">
        <p14:creationId xmlns="" xmlns:p14="http://schemas.microsoft.com/office/powerpoint/2010/main" val="259128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Konuya ilişkin araştırmalarda kutlanmasına hicrî 480 yılında başlandığı belirtilen bu geceye mahsus bir namaz yoktur; bu konuda nakledilen rivayetlerin asılsız olduğu belirlenmiştir.</a:t>
            </a:r>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34</a:t>
            </a:fld>
            <a:endParaRPr lang="tr-TR"/>
          </a:p>
        </p:txBody>
      </p:sp>
    </p:spTree>
    <p:extLst>
      <p:ext uri="{BB962C8B-B14F-4D97-AF65-F5344CB8AC3E}">
        <p14:creationId xmlns="" xmlns:p14="http://schemas.microsoft.com/office/powerpoint/2010/main" val="2033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Bu geceye ait ibadetler hakkında nakledilen hadislerin asılsız olduğu </a:t>
            </a:r>
            <a:r>
              <a:rPr lang="tr-TR" sz="1200" kern="1200" dirty="0" err="1" smtClean="0">
                <a:solidFill>
                  <a:schemeClr val="tx1"/>
                </a:solidFill>
                <a:effectLst/>
                <a:latin typeface="+mn-lt"/>
                <a:ea typeface="+mn-ea"/>
                <a:cs typeface="+mn-cs"/>
              </a:rPr>
              <a:t>tesbit</a:t>
            </a:r>
            <a:r>
              <a:rPr lang="tr-TR" sz="1200" kern="1200" dirty="0" smtClean="0">
                <a:solidFill>
                  <a:schemeClr val="tx1"/>
                </a:solidFill>
                <a:effectLst/>
                <a:latin typeface="+mn-lt"/>
                <a:ea typeface="+mn-ea"/>
                <a:cs typeface="+mn-cs"/>
              </a:rPr>
              <a:t> edilmiştir. O yüzden bu gece için </a:t>
            </a:r>
            <a:r>
              <a:rPr lang="tr-TR" sz="1200" kern="1200" dirty="0" err="1" smtClean="0">
                <a:solidFill>
                  <a:schemeClr val="tx1"/>
                </a:solidFill>
                <a:effectLst/>
                <a:latin typeface="+mn-lt"/>
                <a:ea typeface="+mn-ea"/>
                <a:cs typeface="+mn-cs"/>
              </a:rPr>
              <a:t>maayyen</a:t>
            </a:r>
            <a:r>
              <a:rPr lang="tr-TR" sz="1200" kern="1200" dirty="0" smtClean="0">
                <a:solidFill>
                  <a:schemeClr val="tx1"/>
                </a:solidFill>
                <a:effectLst/>
                <a:latin typeface="+mn-lt"/>
                <a:ea typeface="+mn-ea"/>
                <a:cs typeface="+mn-cs"/>
              </a:rPr>
              <a:t> rekatları olan namaz kılınması dinî dayanaktan yoksun bir iş olur.</a:t>
            </a:r>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36</a:t>
            </a:fld>
            <a:endParaRPr lang="tr-TR"/>
          </a:p>
        </p:txBody>
      </p:sp>
    </p:spTree>
    <p:extLst>
      <p:ext uri="{BB962C8B-B14F-4D97-AF65-F5344CB8AC3E}">
        <p14:creationId xmlns="" xmlns:p14="http://schemas.microsoft.com/office/powerpoint/2010/main" val="35106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Beraet</a:t>
            </a:r>
            <a:r>
              <a:rPr lang="tr-TR" sz="1200" kern="1200" dirty="0" smtClean="0">
                <a:solidFill>
                  <a:schemeClr val="tx1"/>
                </a:solidFill>
                <a:effectLst/>
                <a:latin typeface="+mn-lt"/>
                <a:ea typeface="+mn-ea"/>
                <a:cs typeface="+mn-cs"/>
              </a:rPr>
              <a:t> gecesine ait ibadet ve namazlardan söz eden hadislerin hepsinin uydurma olduğu hususunda hadis bilginleri görüş birliği içindedir. Bu sebeple, bu gece için on iki, on dört, yüz rekât gibi muayyen rekâtları olan namaz kılınması dinî dayanaktan yoksun bir iş olur.</a:t>
            </a:r>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39</a:t>
            </a:fld>
            <a:endParaRPr lang="tr-TR"/>
          </a:p>
        </p:txBody>
      </p:sp>
    </p:spTree>
    <p:extLst>
      <p:ext uri="{BB962C8B-B14F-4D97-AF65-F5344CB8AC3E}">
        <p14:creationId xmlns="" xmlns:p14="http://schemas.microsoft.com/office/powerpoint/2010/main" val="64811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52500" y="685800"/>
            <a:ext cx="4953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220F3FB-5F84-482C-A0AD-95272B32D8FE}" type="slidenum">
              <a:rPr lang="tr-TR" smtClean="0"/>
              <a:pPr/>
              <a:t>52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952500" y="685800"/>
            <a:ext cx="4953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220F3FB-5F84-482C-A0AD-95272B32D8FE}" type="slidenum">
              <a:rPr lang="tr-TR" smtClean="0"/>
              <a:pPr/>
              <a:t>63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742950" y="2130426"/>
            <a:ext cx="84201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181850" y="274639"/>
            <a:ext cx="222885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95300" y="274639"/>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4406901"/>
            <a:ext cx="84201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273050"/>
            <a:ext cx="3259006"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941645" y="4800600"/>
            <a:ext cx="59436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32EF7A-E7BD-45EE-BD40-8C27DCD99F76}" type="datetimeFigureOut">
              <a:rPr lang="tr-TR" smtClean="0"/>
              <a:pPr/>
              <a:t>13.06.2016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55FC84-8B49-4B16-B1E6-439468419E4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28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2EF7A-E7BD-45EE-BD40-8C27DCD99F76}" type="datetimeFigureOut">
              <a:rPr lang="tr-TR" smtClean="0"/>
              <a:pPr/>
              <a:t>13.06.2016</a:t>
            </a:fld>
            <a:endParaRPr lang="tr-TR"/>
          </a:p>
        </p:txBody>
      </p:sp>
      <p:sp>
        <p:nvSpPr>
          <p:cNvPr id="5" name="4 Altbilgi Yer Tutucusu"/>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5FC84-8B49-4B16-B1E6-439468419E4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tr/url?sa=i&amp;rct=j&amp;q=&amp;source=imgres&amp;cd=&amp;cad=rja&amp;uact=8&amp;ved=0ahUKEwi8tsmv6_fLAhWB0xoKHUbDCqYQjRwIBw&amp;url=http://dostyurdu.com/padisahlar/p11.htm&amp;psig=AFQjCNGQqeg8Tz6WQs9VchxbyTwziCuwmA&amp;ust=145995733593866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02606" cy="6858000"/>
          </a:xfrm>
          <a:prstGeom prst="rect">
            <a:avLst/>
          </a:prstGeom>
        </p:spPr>
      </p:pic>
      <p:sp>
        <p:nvSpPr>
          <p:cNvPr id="5" name="4 Dikdörtgen"/>
          <p:cNvSpPr/>
          <p:nvPr/>
        </p:nvSpPr>
        <p:spPr>
          <a:xfrm>
            <a:off x="1702571" y="0"/>
            <a:ext cx="8203429" cy="5643578"/>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Üç Aylar</a:t>
            </a:r>
          </a:p>
          <a:p>
            <a:pPr algn="ctr"/>
            <a:r>
              <a:rPr lang="tr-TR" sz="4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(Recep, Şaban, Ramazan)</a:t>
            </a:r>
          </a:p>
          <a:p>
            <a:pPr algn="ctr"/>
            <a:endParaRPr lang="tr-TR" sz="6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7 Resim" descr="630RESM.jpg"/>
          <p:cNvPicPr>
            <a:picLocks noChangeAspect="1"/>
          </p:cNvPicPr>
          <p:nvPr/>
        </p:nvPicPr>
        <p:blipFill>
          <a:blip r:embed="rId3" cstate="print"/>
          <a:srcRect t="69286" b="9179"/>
          <a:stretch>
            <a:fillRect/>
          </a:stretch>
        </p:blipFill>
        <p:spPr>
          <a:xfrm>
            <a:off x="1702571" y="5643578"/>
            <a:ext cx="8203429" cy="1214422"/>
          </a:xfrm>
          <a:prstGeom prst="rect">
            <a:avLst/>
          </a:prstGeom>
        </p:spPr>
      </p:pic>
      <p:sp>
        <p:nvSpPr>
          <p:cNvPr id="11" name="8 Dikdörtgen"/>
          <p:cNvSpPr>
            <a:spLocks noChangeArrowheads="1"/>
          </p:cNvSpPr>
          <p:nvPr/>
        </p:nvSpPr>
        <p:spPr bwMode="auto">
          <a:xfrm>
            <a:off x="2606376" y="3501008"/>
            <a:ext cx="6595096" cy="1384995"/>
          </a:xfrm>
          <a:prstGeom prst="rect">
            <a:avLst/>
          </a:prstGeom>
          <a:noFill/>
          <a:ln w="9525">
            <a:noFill/>
            <a:miter lim="800000"/>
            <a:headEnd/>
            <a:tailEnd/>
          </a:ln>
        </p:spPr>
        <p:txBody>
          <a:bodyPr wrap="square">
            <a:spAutoFit/>
          </a:bodyPr>
          <a:lstStyle/>
          <a:p>
            <a:pPr algn="ctr"/>
            <a:r>
              <a:rPr lang="tr-TR" sz="2800" b="1" dirty="0" smtClean="0">
                <a:solidFill>
                  <a:srgbClr val="FF0000"/>
                </a:solidFill>
                <a:latin typeface="Times New Roman" pitchFamily="18" charset="0"/>
                <a:cs typeface="Times New Roman" pitchFamily="18" charset="0"/>
              </a:rPr>
              <a:t>ENGİN IŞIK</a:t>
            </a:r>
          </a:p>
          <a:p>
            <a:pPr algn="ctr"/>
            <a:r>
              <a:rPr lang="tr-TR" sz="2800" b="1" dirty="0" smtClean="0">
                <a:solidFill>
                  <a:srgbClr val="FF0000"/>
                </a:solidFill>
                <a:latin typeface="Times New Roman" pitchFamily="18" charset="0"/>
                <a:cs typeface="Times New Roman" pitchFamily="18" charset="0"/>
              </a:rPr>
              <a:t>Valide Camii</a:t>
            </a:r>
          </a:p>
          <a:p>
            <a:pPr algn="ctr"/>
            <a:r>
              <a:rPr lang="tr-TR" sz="2800" b="1" dirty="0" smtClean="0">
                <a:solidFill>
                  <a:srgbClr val="FF0000"/>
                </a:solidFill>
                <a:latin typeface="Times New Roman" pitchFamily="18" charset="0"/>
                <a:cs typeface="Times New Roman" pitchFamily="18" charset="0"/>
              </a:rPr>
              <a:t>İmam- Hatibi</a:t>
            </a:r>
          </a:p>
        </p:txBody>
      </p:sp>
      <p:pic>
        <p:nvPicPr>
          <p:cNvPr id="12" name="Picture 2" descr="Datei:Diyanet İşleri Başkanlığı logo.svg"/>
          <p:cNvPicPr>
            <a:picLocks noChangeAspect="1" noChangeArrowheads="1"/>
          </p:cNvPicPr>
          <p:nvPr/>
        </p:nvPicPr>
        <p:blipFill>
          <a:blip r:embed="rId4" cstate="print"/>
          <a:srcRect/>
          <a:stretch>
            <a:fillRect/>
          </a:stretch>
        </p:blipFill>
        <p:spPr bwMode="auto">
          <a:xfrm>
            <a:off x="1702571" y="76170"/>
            <a:ext cx="1547823" cy="1424005"/>
          </a:xfrm>
          <a:prstGeom prst="ellipse">
            <a:avLst/>
          </a:prstGeom>
          <a:noFill/>
        </p:spPr>
      </p:pic>
      <p:pic>
        <p:nvPicPr>
          <p:cNvPr id="13" name="Picture 4" descr="D:\SUNULAR\SLAYT VE SUNULAR İÇİN RESİMLER\PNG RESİMLERİ\Turkey.png"/>
          <p:cNvPicPr>
            <a:picLocks noChangeAspect="1" noChangeArrowheads="1"/>
          </p:cNvPicPr>
          <p:nvPr/>
        </p:nvPicPr>
        <p:blipFill>
          <a:blip r:embed="rId5" cstate="print"/>
          <a:srcRect/>
          <a:stretch>
            <a:fillRect/>
          </a:stretch>
        </p:blipFill>
        <p:spPr bwMode="auto">
          <a:xfrm>
            <a:off x="8280798" y="0"/>
            <a:ext cx="1625203" cy="1500188"/>
          </a:xfrm>
          <a:prstGeom prst="rect">
            <a:avLst/>
          </a:prstGeom>
          <a:noFill/>
          <a:ln w="9525">
            <a:noFill/>
            <a:miter lim="800000"/>
            <a:headEnd/>
            <a:tailEnd/>
          </a:ln>
        </p:spPr>
      </p:pic>
      <p:sp>
        <p:nvSpPr>
          <p:cNvPr id="9" name="10 Dikdörtgen"/>
          <p:cNvSpPr/>
          <p:nvPr/>
        </p:nvSpPr>
        <p:spPr>
          <a:xfrm>
            <a:off x="4401446" y="5075892"/>
            <a:ext cx="3071834" cy="369332"/>
          </a:xfrm>
          <a:prstGeom prst="rect">
            <a:avLst/>
          </a:prstGeom>
          <a:noFill/>
        </p:spPr>
        <p:txBody>
          <a:bodyPr wrap="square">
            <a:spAutoFit/>
          </a:bodyPr>
          <a:lstStyle/>
          <a:p>
            <a:pPr algn="ctr"/>
            <a:r>
              <a:rPr lang="tr-TR" b="1" dirty="0" smtClean="0">
                <a:latin typeface="Times New Roman" pitchFamily="18" charset="0"/>
                <a:cs typeface="Times New Roman" pitchFamily="18" charset="0"/>
              </a:rPr>
              <a:t>engini72@</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2000672" y="76562"/>
            <a:ext cx="6120680" cy="461665"/>
          </a:xfrm>
          <a:prstGeom prst="rect">
            <a:avLst/>
          </a:prstGeom>
          <a:noFill/>
        </p:spPr>
        <p:txBody>
          <a:bodyPr wrap="square" rtlCol="0">
            <a:spAutoFit/>
          </a:bodyPr>
          <a:lstStyle/>
          <a:p>
            <a:pPr algn="ctr"/>
            <a:r>
              <a:rPr lang="tr-TR" sz="2400" b="1" dirty="0" smtClean="0">
                <a:solidFill>
                  <a:srgbClr val="C00000"/>
                </a:solidFill>
              </a:rPr>
              <a:t>MUKADDES  MEKANLAR  (Camiler)</a:t>
            </a:r>
            <a:endParaRPr lang="tr-TR" sz="2400" b="1" dirty="0">
              <a:solidFill>
                <a:srgbClr val="C00000"/>
              </a:solidFill>
            </a:endParaRPr>
          </a:p>
        </p:txBody>
      </p:sp>
      <p:pic>
        <p:nvPicPr>
          <p:cNvPr id="4098" name="Picture 2" descr="D:\ENGİN (silme)\VALİDE CAMİİ YAZI-FOTO\VALİDE CAMİİ  FOTO\+Cami Foto\Valide Camiiı.jpg"/>
          <p:cNvPicPr>
            <a:picLocks noChangeAspect="1" noChangeArrowheads="1"/>
          </p:cNvPicPr>
          <p:nvPr/>
        </p:nvPicPr>
        <p:blipFill>
          <a:blip r:embed="rId2" cstate="print"/>
          <a:srcRect/>
          <a:stretch>
            <a:fillRect/>
          </a:stretch>
        </p:blipFill>
        <p:spPr bwMode="auto">
          <a:xfrm>
            <a:off x="2720752" y="620688"/>
            <a:ext cx="4608512" cy="6048672"/>
          </a:xfrm>
          <a:prstGeom prst="rect">
            <a:avLst/>
          </a:prstGeom>
          <a:noFill/>
        </p:spPr>
      </p:pic>
    </p:spTree>
    <p:extLst>
      <p:ext uri="{BB962C8B-B14F-4D97-AF65-F5344CB8AC3E}">
        <p14:creationId xmlns="" xmlns:p14="http://schemas.microsoft.com/office/powerpoint/2010/main" val="2222245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014’teki Mübarek Gün ve Geceler Ne Zamana Denk Geliyor ? 2014’teki Kandil Geceleri Dini Takvim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52" y="0"/>
            <a:ext cx="9914060" cy="687969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6 Resim" descr="islam_wallpaper06.jpg"/>
          <p:cNvPicPr>
            <a:picLocks noChangeAspect="1"/>
          </p:cNvPicPr>
          <p:nvPr/>
        </p:nvPicPr>
        <p:blipFill rotWithShape="1">
          <a:blip r:embed="rId3" cstate="print"/>
          <a:srcRect l="3906" r="77032"/>
          <a:stretch/>
        </p:blipFill>
        <p:spPr>
          <a:xfrm flipH="1">
            <a:off x="-15552" y="0"/>
            <a:ext cx="1618393" cy="6858000"/>
          </a:xfrm>
          <a:prstGeom prst="rect">
            <a:avLst/>
          </a:prstGeom>
        </p:spPr>
      </p:pic>
      <p:pic>
        <p:nvPicPr>
          <p:cNvPr id="6" name="6 Resim" descr="islam_wallpaper06.jpg"/>
          <p:cNvPicPr>
            <a:picLocks noChangeAspect="1"/>
          </p:cNvPicPr>
          <p:nvPr/>
        </p:nvPicPr>
        <p:blipFill rotWithShape="1">
          <a:blip r:embed="rId3" cstate="print"/>
          <a:srcRect l="3906" r="76562"/>
          <a:stretch/>
        </p:blipFill>
        <p:spPr>
          <a:xfrm>
            <a:off x="8263256" y="0"/>
            <a:ext cx="1658296"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2166953" cy="6858000"/>
          </a:xfrm>
          <a:prstGeom prst="rect">
            <a:avLst/>
          </a:prstGeom>
        </p:spPr>
      </p:pic>
      <p:pic>
        <p:nvPicPr>
          <p:cNvPr id="2050" name="Picture 2" descr="C:\Users\muftuluk\Desktop\üç aylar resim\2013_dini_gun_ve_geceler_resmi_tatil_gunleri_h536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9326" y="0"/>
            <a:ext cx="9950098" cy="685291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4 Dikdörtgen"/>
          <p:cNvSpPr/>
          <p:nvPr/>
        </p:nvSpPr>
        <p:spPr>
          <a:xfrm>
            <a:off x="2494659" y="-675456"/>
            <a:ext cx="3898501" cy="6016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buFont typeface="Arial" panose="020B0604020202020204" pitchFamily="34" charset="0"/>
              <a:buChar char="•"/>
            </a:pPr>
            <a:r>
              <a:rPr lang="tr-T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İbadet,</a:t>
            </a:r>
          </a:p>
          <a:p>
            <a:pPr marL="857250" indent="-857250">
              <a:buFont typeface="Arial" panose="020B0604020202020204" pitchFamily="34" charset="0"/>
              <a:buChar char="•"/>
            </a:pPr>
            <a:r>
              <a:rPr lang="tr-T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Kur’an</a:t>
            </a:r>
          </a:p>
          <a:p>
            <a:pPr marL="857250" indent="-857250">
              <a:buFont typeface="Arial" panose="020B0604020202020204" pitchFamily="34" charset="0"/>
              <a:buChar char="•"/>
            </a:pPr>
            <a:r>
              <a:rPr lang="tr-TR" sz="6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Tesbih</a:t>
            </a:r>
            <a:r>
              <a:rPr lang="tr-T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marL="857250" indent="-857250">
              <a:buFont typeface="Arial" panose="020B0604020202020204" pitchFamily="34" charset="0"/>
              <a:buChar char="•"/>
            </a:pPr>
            <a:r>
              <a:rPr lang="tr-TR" sz="6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Tevbe</a:t>
            </a:r>
            <a:r>
              <a:rPr lang="tr-T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p>
          <a:p>
            <a:pPr marL="857250" indent="-857250">
              <a:buFont typeface="Arial" panose="020B0604020202020204" pitchFamily="34" charset="0"/>
              <a:buChar char="•"/>
            </a:pPr>
            <a:r>
              <a:rPr lang="tr-T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Dua…</a:t>
            </a:r>
          </a:p>
        </p:txBody>
      </p:sp>
    </p:spTree>
    <p:extLst>
      <p:ext uri="{BB962C8B-B14F-4D97-AF65-F5344CB8AC3E}">
        <p14:creationId xmlns="" xmlns:p14="http://schemas.microsoft.com/office/powerpoint/2010/main" val="148445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6600" b="1" dirty="0" smtClean="0">
                <a:solidFill>
                  <a:srgbClr val="002060"/>
                </a:solidFill>
                <a:latin typeface="HASENAT" panose="01000600020000020003" pitchFamily="2" charset="-78"/>
                <a:cs typeface="HASENAT" panose="01000600020000020003" pitchFamily="2" charset="-78"/>
              </a:rPr>
              <a:t>رَجَبُ شَهْرُ اللَّهِ </a:t>
            </a:r>
            <a:r>
              <a:rPr lang="ar-AE" sz="6600" b="1" dirty="0" smtClean="0">
                <a:solidFill>
                  <a:srgbClr val="FF0000"/>
                </a:solidFill>
                <a:latin typeface="HASENAT" panose="01000600020000020003" pitchFamily="2" charset="-78"/>
                <a:cs typeface="HASENAT" panose="01000600020000020003" pitchFamily="2" charset="-78"/>
              </a:rPr>
              <a:t>وَشَعْبَانُ شَهرِي </a:t>
            </a:r>
            <a:endParaRPr lang="tr-TR" sz="6600" b="1" dirty="0" smtClean="0">
              <a:solidFill>
                <a:srgbClr val="FF0000"/>
              </a:solidFill>
              <a:latin typeface="HASENAT" panose="01000600020000020003" pitchFamily="2" charset="-78"/>
              <a:cs typeface="HASENAT" panose="01000600020000020003" pitchFamily="2" charset="-78"/>
            </a:endParaRPr>
          </a:p>
          <a:p>
            <a:pPr algn="ctr"/>
            <a:r>
              <a:rPr lang="ar-AE" sz="6600" b="1" dirty="0" smtClean="0">
                <a:solidFill>
                  <a:srgbClr val="00B050"/>
                </a:solidFill>
                <a:latin typeface="HASENAT" panose="01000600020000020003" pitchFamily="2" charset="-78"/>
                <a:cs typeface="HASENAT" panose="01000600020000020003" pitchFamily="2" charset="-78"/>
              </a:rPr>
              <a:t>وَرَمَضَانُ شَهرُ اُمَّتِي</a:t>
            </a:r>
            <a:endParaRPr lang="tr-TR" sz="6600" b="1" dirty="0" smtClean="0">
              <a:solidFill>
                <a:srgbClr val="00B050"/>
              </a:solidFill>
              <a:latin typeface="HASENAT" panose="01000600020000020003" pitchFamily="2" charset="-78"/>
              <a:cs typeface="HASENAT" panose="01000600020000020003" pitchFamily="2" charset="-78"/>
            </a:endParaRPr>
          </a:p>
          <a:p>
            <a:pPr algn="ctr"/>
            <a:endParaRPr lang="tr-TR" dirty="0" smtClean="0">
              <a:solidFill>
                <a:srgbClr val="002060"/>
              </a:solidFill>
            </a:endParaRPr>
          </a:p>
          <a:p>
            <a:pPr algn="ctr"/>
            <a:r>
              <a:rPr lang="tr-TR" sz="3600" dirty="0" smtClean="0">
                <a:solidFill>
                  <a:srgbClr val="002060"/>
                </a:solidFill>
              </a:rPr>
              <a:t>"</a:t>
            </a:r>
            <a:r>
              <a:rPr lang="tr-TR" sz="3600" b="1" u="sng" dirty="0" smtClean="0">
                <a:solidFill>
                  <a:srgbClr val="002060"/>
                </a:solidFill>
              </a:rPr>
              <a:t>Recep Allah'ın ayı, </a:t>
            </a:r>
            <a:r>
              <a:rPr lang="tr-TR" sz="3600" b="1" u="sng" dirty="0" smtClean="0">
                <a:solidFill>
                  <a:srgbClr val="FF0000"/>
                </a:solidFill>
              </a:rPr>
              <a:t>Şaban benim ayım,</a:t>
            </a:r>
            <a:endParaRPr lang="tr-TR" sz="3600" b="1" u="sng" dirty="0" smtClean="0">
              <a:solidFill>
                <a:srgbClr val="002060"/>
              </a:solidFill>
            </a:endParaRPr>
          </a:p>
          <a:p>
            <a:pPr algn="ctr"/>
            <a:r>
              <a:rPr lang="tr-TR" sz="3600" b="1" u="sng" dirty="0" smtClean="0">
                <a:solidFill>
                  <a:srgbClr val="00B050"/>
                </a:solidFill>
              </a:rPr>
              <a:t>Ramazan da ümmetimin ayıdır</a:t>
            </a:r>
            <a:r>
              <a:rPr lang="tr-TR" sz="3600" dirty="0" smtClean="0">
                <a:solidFill>
                  <a:srgbClr val="00B050"/>
                </a:solidFill>
              </a:rPr>
              <a:t>.“</a:t>
            </a:r>
          </a:p>
          <a:p>
            <a:pPr algn="ctr"/>
            <a:r>
              <a:rPr lang="tr-TR" sz="3600" dirty="0" smtClean="0">
                <a:solidFill>
                  <a:srgbClr val="00B050"/>
                </a:solidFill>
              </a:rPr>
              <a:t> </a:t>
            </a:r>
            <a:endParaRPr lang="tr-TR" sz="3600" dirty="0" smtClean="0">
              <a:solidFill>
                <a:srgbClr val="00B050"/>
              </a:solidFill>
              <a:latin typeface="Times New Roman" pitchFamily="18" charset="0"/>
              <a:cs typeface="Times New Roman" pitchFamily="18" charset="0"/>
            </a:endParaRPr>
          </a:p>
          <a:p>
            <a:pPr algn="ctr"/>
            <a:endParaRPr lang="tr-TR" sz="1600" dirty="0" smtClean="0">
              <a:solidFill>
                <a:srgbClr val="002060"/>
              </a:solidFill>
              <a:latin typeface="Times New Roman" pitchFamily="18" charset="0"/>
              <a:cs typeface="Times New Roman" pitchFamily="18" charset="0"/>
            </a:endParaRPr>
          </a:p>
        </p:txBody>
      </p:sp>
      <p:sp>
        <p:nvSpPr>
          <p:cNvPr id="4" name="3 Metin kutusu"/>
          <p:cNvSpPr txBox="1"/>
          <p:nvPr/>
        </p:nvSpPr>
        <p:spPr>
          <a:xfrm>
            <a:off x="4232920" y="519063"/>
            <a:ext cx="280831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tr-TR" sz="2400" b="1" dirty="0" smtClean="0"/>
              <a:t>HADİS-İ  ŞERİF</a:t>
            </a:r>
            <a:endParaRPr lang="tr-T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620688"/>
            <a:ext cx="9906000" cy="3456384"/>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3600" dirty="0" smtClean="0">
                <a:solidFill>
                  <a:srgbClr val="002060"/>
                </a:solidFill>
                <a:latin typeface="HASENAT" panose="01000600020000020003" pitchFamily="2" charset="-78"/>
                <a:cs typeface="HASENAT" panose="01000600020000020003" pitchFamily="2" charset="-78"/>
              </a:rPr>
              <a:t> </a:t>
            </a:r>
            <a:r>
              <a:rPr lang="ar-SA" sz="6600" b="1" dirty="0" smtClean="0">
                <a:solidFill>
                  <a:srgbClr val="002060"/>
                </a:solidFill>
                <a:latin typeface="HASENAT" panose="01000600020000020003" pitchFamily="2" charset="-78"/>
                <a:cs typeface="HASENAT" panose="01000600020000020003" pitchFamily="2" charset="-78"/>
              </a:rPr>
              <a:t>اللهُمَّ </a:t>
            </a:r>
            <a:r>
              <a:rPr lang="ar-SA" sz="6600" b="1" dirty="0" smtClean="0">
                <a:solidFill>
                  <a:srgbClr val="C00000"/>
                </a:solidFill>
                <a:latin typeface="HASENAT" panose="01000600020000020003" pitchFamily="2" charset="-78"/>
                <a:cs typeface="HASENAT" panose="01000600020000020003" pitchFamily="2" charset="-78"/>
              </a:rPr>
              <a:t>بَارِكْ لَنَا فِي رَجَبَ، وَشَعْبَانَ</a:t>
            </a:r>
            <a:r>
              <a:rPr lang="ar-SA" sz="6600" b="1" dirty="0" smtClean="0">
                <a:solidFill>
                  <a:srgbClr val="0070C0"/>
                </a:solidFill>
                <a:latin typeface="HASENAT" panose="01000600020000020003" pitchFamily="2" charset="-78"/>
                <a:cs typeface="HASENAT" panose="01000600020000020003" pitchFamily="2" charset="-78"/>
              </a:rPr>
              <a:t>، </a:t>
            </a:r>
            <a:r>
              <a:rPr lang="ar-SA" sz="6000" b="1" dirty="0" smtClean="0">
                <a:solidFill>
                  <a:srgbClr val="0070C0"/>
                </a:solidFill>
                <a:latin typeface="HASENAT" panose="01000600020000020003" pitchFamily="2" charset="-78"/>
                <a:cs typeface="HASENAT" panose="01000600020000020003" pitchFamily="2" charset="-78"/>
              </a:rPr>
              <a:t>وَبَلِّغْنَا رَمَضَانَ</a:t>
            </a:r>
            <a:endParaRPr lang="tr-TR" sz="6000" b="1" dirty="0" smtClean="0">
              <a:solidFill>
                <a:srgbClr val="0070C0"/>
              </a:solidFill>
              <a:latin typeface="HASENAT" panose="01000600020000020003" pitchFamily="2" charset="-78"/>
              <a:cs typeface="HASENAT" panose="01000600020000020003" pitchFamily="2" charset="-78"/>
            </a:endParaRPr>
          </a:p>
          <a:p>
            <a:pPr algn="just"/>
            <a:r>
              <a:rPr lang="tr-TR" sz="1200" b="1" dirty="0" smtClean="0">
                <a:solidFill>
                  <a:srgbClr val="002060"/>
                </a:solidFill>
              </a:rPr>
              <a:t>	</a:t>
            </a:r>
          </a:p>
          <a:p>
            <a:pPr algn="just"/>
            <a:r>
              <a:rPr lang="tr-TR" sz="2400" b="1" dirty="0" smtClean="0">
                <a:solidFill>
                  <a:srgbClr val="002060"/>
                </a:solidFill>
              </a:rPr>
              <a:t>Enes b. </a:t>
            </a:r>
            <a:r>
              <a:rPr lang="tr-TR" sz="2400" b="1" dirty="0" err="1" smtClean="0">
                <a:solidFill>
                  <a:srgbClr val="002060"/>
                </a:solidFill>
              </a:rPr>
              <a:t>Mâlik</a:t>
            </a:r>
            <a:r>
              <a:rPr lang="tr-TR" sz="2400" dirty="0" smtClean="0">
                <a:solidFill>
                  <a:srgbClr val="002060"/>
                </a:solidFill>
              </a:rPr>
              <a:t> (r.a)'den şöyle rivayet edilmiştir: "</a:t>
            </a:r>
            <a:r>
              <a:rPr lang="tr-TR" sz="2400" dirty="0" err="1" smtClean="0">
                <a:solidFill>
                  <a:srgbClr val="002060"/>
                </a:solidFill>
              </a:rPr>
              <a:t>Receb</a:t>
            </a:r>
            <a:r>
              <a:rPr lang="tr-TR" sz="2400" dirty="0" smtClean="0">
                <a:solidFill>
                  <a:srgbClr val="002060"/>
                </a:solidFill>
              </a:rPr>
              <a:t> ayı girdiğinde Hz. Peygamber (s.a.v) şöyle derdi:  </a:t>
            </a:r>
            <a:endParaRPr lang="tr-TR" sz="3200" dirty="0" smtClean="0">
              <a:solidFill>
                <a:srgbClr val="002060"/>
              </a:solidFill>
            </a:endParaRPr>
          </a:p>
          <a:p>
            <a:pPr algn="ctr"/>
            <a:r>
              <a:rPr lang="tr-TR" sz="4000" b="1" dirty="0" smtClean="0">
                <a:solidFill>
                  <a:srgbClr val="002060"/>
                </a:solidFill>
              </a:rPr>
              <a:t>"</a:t>
            </a:r>
            <a:r>
              <a:rPr lang="tr-TR" sz="4000" b="1" u="sng" dirty="0" smtClean="0">
                <a:solidFill>
                  <a:srgbClr val="002060"/>
                </a:solidFill>
              </a:rPr>
              <a:t>Ey Allah'ım!  </a:t>
            </a:r>
            <a:r>
              <a:rPr lang="tr-TR" sz="4000" b="1" u="sng" dirty="0" smtClean="0">
                <a:solidFill>
                  <a:srgbClr val="C00000"/>
                </a:solidFill>
              </a:rPr>
              <a:t>Recep ve Şaban'ı bize </a:t>
            </a:r>
            <a:r>
              <a:rPr lang="tr-TR" sz="4000" b="1" u="sng" dirty="0" err="1" smtClean="0">
                <a:solidFill>
                  <a:srgbClr val="C00000"/>
                </a:solidFill>
              </a:rPr>
              <a:t>mübaret</a:t>
            </a:r>
            <a:r>
              <a:rPr lang="tr-TR" sz="4000" b="1" u="sng" dirty="0" smtClean="0">
                <a:solidFill>
                  <a:srgbClr val="C00000"/>
                </a:solidFill>
              </a:rPr>
              <a:t> kıl,  </a:t>
            </a:r>
            <a:r>
              <a:rPr lang="tr-TR" sz="4000" b="1" u="sng" dirty="0" smtClean="0">
                <a:solidFill>
                  <a:srgbClr val="0070C0"/>
                </a:solidFill>
              </a:rPr>
              <a:t>ve bizi Ramazan'a ulaştır.</a:t>
            </a:r>
            <a:r>
              <a:rPr lang="tr-TR" sz="4000" b="1" dirty="0" smtClean="0">
                <a:solidFill>
                  <a:srgbClr val="0070C0"/>
                </a:solidFill>
              </a:rPr>
              <a:t>“ </a:t>
            </a:r>
            <a:endParaRPr lang="tr-TR" sz="4000" b="1" dirty="0" smtClean="0">
              <a:solidFill>
                <a:srgbClr val="0070C0"/>
              </a:solidFill>
              <a:latin typeface="Times New Roman" pitchFamily="18" charset="0"/>
              <a:cs typeface="Times New Roman" pitchFamily="18" charset="0"/>
            </a:endParaRPr>
          </a:p>
          <a:p>
            <a:pPr algn="ctr" rtl="1"/>
            <a:endParaRPr lang="tr-TR" sz="2400" b="1" dirty="0">
              <a:solidFill>
                <a:srgbClr val="0070C0"/>
              </a:solidFill>
              <a:latin typeface="Times New Roman" pitchFamily="18" charset="0"/>
              <a:cs typeface="Times New Roman" pitchFamily="18" charset="0"/>
            </a:endParaRPr>
          </a:p>
        </p:txBody>
      </p:sp>
      <p:pic>
        <p:nvPicPr>
          <p:cNvPr id="4098" name="Picture 2" descr="C:\Users\muftuluk\Desktop\üç aylar resim\uc-aylar-ne-zaman-basliyor-uc-aylarin-5950554_669_o.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2525"/>
          <a:stretch/>
        </p:blipFill>
        <p:spPr bwMode="auto">
          <a:xfrm>
            <a:off x="0" y="3789040"/>
            <a:ext cx="9906000" cy="306896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Metin kutusu"/>
          <p:cNvSpPr txBox="1"/>
          <p:nvPr/>
        </p:nvSpPr>
        <p:spPr>
          <a:xfrm>
            <a:off x="3728864" y="116632"/>
            <a:ext cx="259228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2400" b="1" dirty="0" smtClean="0"/>
              <a:t>HADİS-İ  ŞERİF</a:t>
            </a:r>
            <a:endParaRPr lang="tr-TR" sz="2000" b="1" dirty="0"/>
          </a:p>
        </p:txBody>
      </p:sp>
    </p:spTree>
    <p:extLst>
      <p:ext uri="{BB962C8B-B14F-4D97-AF65-F5344CB8AC3E}">
        <p14:creationId xmlns="" xmlns:p14="http://schemas.microsoft.com/office/powerpoint/2010/main" val="2306136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rtl="1"/>
            <a:r>
              <a:rPr lang="ar-SA" sz="4000" b="1" dirty="0" smtClean="0">
                <a:solidFill>
                  <a:srgbClr val="0070C0"/>
                </a:solidFill>
                <a:latin typeface="Traditional Arabic" pitchFamily="18" charset="-78"/>
                <a:cs typeface="Emine" panose="03020400000000000000" pitchFamily="66" charset="-78"/>
              </a:rPr>
              <a:t>«</a:t>
            </a:r>
            <a:r>
              <a:rPr lang="ar-SA" sz="4000" b="1" dirty="0">
                <a:solidFill>
                  <a:srgbClr val="0070C0"/>
                </a:solidFill>
                <a:latin typeface="Traditional Arabic" pitchFamily="18" charset="-78"/>
                <a:cs typeface="Emine" panose="03020400000000000000" pitchFamily="66" charset="-78"/>
              </a:rPr>
              <a:t>خِيرَةُ اللَّهِ مِنَ الشُّهُورِ شَهْرُ رَجَبٍ، وَهُوَ شَهْرُ اللَّهِ عَزَّ وَجَلَّ، مَنْ عَظَّمَ شَهْرَ رَجَبٍ فَقَدْ عَظَّمَ أَمْرَ اللَّهِ، وَمَنْ عَظَّمَ أَمْرَ اللَّهِ أَدْخَلَهُ جَنَّاتِ النَّعِيمِ وَأَوْجَبَ لَهُ رِضْوَانَهُ الْأَكْبَرَ، </a:t>
            </a:r>
            <a:endParaRPr lang="tr-TR" sz="4000" b="1" dirty="0">
              <a:solidFill>
                <a:srgbClr val="0070C0"/>
              </a:solidFill>
              <a:latin typeface="Traditional Arabic" pitchFamily="18" charset="-78"/>
              <a:cs typeface="Emine" panose="03020400000000000000" pitchFamily="66" charset="-78"/>
            </a:endParaRPr>
          </a:p>
          <a:p>
            <a:pPr algn="just"/>
            <a:r>
              <a:rPr lang="tr-TR" sz="2800" b="1" dirty="0">
                <a:solidFill>
                  <a:schemeClr val="tx1"/>
                </a:solidFill>
                <a:cs typeface="Traditional Arabic" pitchFamily="18" charset="-78"/>
              </a:rPr>
              <a:t>Allah’ın en seçkin ayı Receb’tir. O Allah’ın ayıdır. Kim </a:t>
            </a:r>
            <a:r>
              <a:rPr lang="tr-TR" sz="2800" b="1" dirty="0" err="1">
                <a:solidFill>
                  <a:schemeClr val="tx1"/>
                </a:solidFill>
                <a:cs typeface="Traditional Arabic" pitchFamily="18" charset="-78"/>
              </a:rPr>
              <a:t>Receb</a:t>
            </a:r>
            <a:r>
              <a:rPr lang="tr-TR" sz="2800" b="1" dirty="0">
                <a:solidFill>
                  <a:schemeClr val="tx1"/>
                </a:solidFill>
                <a:cs typeface="Traditional Arabic" pitchFamily="18" charset="-78"/>
              </a:rPr>
              <a:t> ayını yüceltirse Allah’ın emrini yüceltmiş olur. Kim Allah’ın emrini yüceltirse Allah onu </a:t>
            </a:r>
            <a:r>
              <a:rPr lang="tr-TR" sz="2800" b="1" dirty="0" err="1">
                <a:solidFill>
                  <a:schemeClr val="tx1"/>
                </a:solidFill>
                <a:cs typeface="Traditional Arabic" pitchFamily="18" charset="-78"/>
              </a:rPr>
              <a:t>naim</a:t>
            </a:r>
            <a:r>
              <a:rPr lang="tr-TR" sz="2800" b="1" dirty="0">
                <a:solidFill>
                  <a:schemeClr val="tx1"/>
                </a:solidFill>
                <a:cs typeface="Traditional Arabic" pitchFamily="18" charset="-78"/>
              </a:rPr>
              <a:t> cennetlerine sokar ve ona Allah’ın en büyük rızası vacip olur</a:t>
            </a:r>
            <a:r>
              <a:rPr lang="tr-TR" sz="2800" b="1" dirty="0" smtClean="0">
                <a:solidFill>
                  <a:schemeClr val="tx1"/>
                </a:solidFill>
                <a:cs typeface="Traditional Arabic" pitchFamily="18" charset="-78"/>
              </a:rPr>
              <a:t>.</a:t>
            </a:r>
          </a:p>
          <a:p>
            <a:pPr algn="just" rtl="1"/>
            <a:r>
              <a:rPr lang="ar-SA" sz="4000" b="1" dirty="0">
                <a:solidFill>
                  <a:srgbClr val="0070C0"/>
                </a:solidFill>
                <a:latin typeface="Traditional Arabic" pitchFamily="18" charset="-78"/>
                <a:cs typeface="Emine" panose="03020400000000000000" pitchFamily="66" charset="-78"/>
              </a:rPr>
              <a:t>وَشَعْبَانُ شَهْرِي فَمَنْ عَظَّمَ شَهْرَ شَعْبَانَ، فَقَدْ عَظَّمَ أَمْرِي، وَمَنْ عَظَّمَ أَمْرِي كُنْتُ لَهُ فَرَطًا وَذُخْرًا يَوْمَ الْقِيَامَةِ، </a:t>
            </a:r>
            <a:endParaRPr lang="tr-TR" sz="4000" b="1" dirty="0">
              <a:solidFill>
                <a:srgbClr val="0070C0"/>
              </a:solidFill>
              <a:latin typeface="Traditional Arabic" pitchFamily="18" charset="-78"/>
              <a:cs typeface="Emine" panose="03020400000000000000" pitchFamily="66" charset="-78"/>
            </a:endParaRPr>
          </a:p>
          <a:p>
            <a:pPr algn="just"/>
            <a:r>
              <a:rPr lang="tr-TR" sz="2800" b="1" dirty="0">
                <a:solidFill>
                  <a:schemeClr val="tx1"/>
                </a:solidFill>
                <a:cs typeface="Traditional Arabic" pitchFamily="18" charset="-78"/>
              </a:rPr>
              <a:t>Şaban ise benim ayımdır. Kim Şaban ayını yüceltirse benim emrimi yüceltmiş olur. Kim benim emrimi yüceltirse ben ona kıyamet günü öncü ve yoldaş olurum.</a:t>
            </a:r>
          </a:p>
          <a:p>
            <a:pPr algn="just"/>
            <a:endParaRPr lang="tr-TR" sz="2000" dirty="0">
              <a:solidFill>
                <a:schemeClr val="tx1"/>
              </a:solidFill>
              <a:cs typeface="Traditional Arabic" pitchFamily="18" charset="-78"/>
            </a:endParaRPr>
          </a:p>
        </p:txBody>
      </p:sp>
      <p:sp>
        <p:nvSpPr>
          <p:cNvPr id="4" name="3 Metin kutusu"/>
          <p:cNvSpPr txBox="1"/>
          <p:nvPr/>
        </p:nvSpPr>
        <p:spPr>
          <a:xfrm>
            <a:off x="3440832" y="44624"/>
            <a:ext cx="259228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2400" b="1" dirty="0" smtClean="0"/>
              <a:t>HADİS-İ  ŞERİF</a:t>
            </a:r>
            <a:endParaRPr lang="tr-TR" sz="2000" b="1" dirty="0"/>
          </a:p>
        </p:txBody>
      </p:sp>
      <p:sp>
        <p:nvSpPr>
          <p:cNvPr id="6" name="5 Aşağı Ok"/>
          <p:cNvSpPr/>
          <p:nvPr/>
        </p:nvSpPr>
        <p:spPr>
          <a:xfrm>
            <a:off x="5673080" y="6065912"/>
            <a:ext cx="648072" cy="79208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b="1" dirty="0">
                <a:solidFill>
                  <a:srgbClr val="0070C0"/>
                </a:solidFill>
                <a:latin typeface="Traditional Arabic" pitchFamily="18" charset="-78"/>
                <a:cs typeface="Emine" panose="03020400000000000000" pitchFamily="66" charset="-78"/>
              </a:rPr>
              <a:t>وَشَهْرُ رَمَضَانَ شَهْرُ أُمَّتِي، فَمَنْ عَظَّمَ شَهْرَ رَمَضَانَ، وَعَظَّمَ حُرْمَتَهُ وَلَمْ يَنْتَهِكْهُ وَصَامَ نَهَارَهُ وَقَامَ لَيْلَهُ وَحَفِظَ جَوَارِحَهُ خَرَجَ مِنْ رَمَضَانَ وَلَيْسَ عَلَيْهِ ذَنْبٌ يَطْلُبُهُ اللَّهُ بِهِ»</a:t>
            </a:r>
          </a:p>
          <a:p>
            <a:pPr algn="just"/>
            <a:endParaRPr lang="tr-TR" sz="2800" b="1" dirty="0" smtClean="0">
              <a:solidFill>
                <a:schemeClr val="tx1"/>
              </a:solidFill>
            </a:endParaRPr>
          </a:p>
          <a:p>
            <a:pPr algn="just"/>
            <a:r>
              <a:rPr lang="tr-TR" sz="2800" b="1" dirty="0" smtClean="0">
                <a:solidFill>
                  <a:schemeClr val="tx1"/>
                </a:solidFill>
              </a:rPr>
              <a:t>Ramazan </a:t>
            </a:r>
            <a:r>
              <a:rPr lang="tr-TR" sz="2800" b="1" dirty="0">
                <a:solidFill>
                  <a:schemeClr val="tx1"/>
                </a:solidFill>
              </a:rPr>
              <a:t>ayı ümmetimin ayıdır. Kim Ramazan ayının hürmetini yüceltir ve ona saygısızlık etmezse, gündüzlerini oruçlu gecelerini de namazla geçirirse ve tüm organlarını da muhafaza ederse Ramazandan Allah’tan affedilmesini isteyeceği bir günahı olmadığı halde çıkar.</a:t>
            </a:r>
          </a:p>
          <a:p>
            <a:pPr algn="r"/>
            <a:r>
              <a:rPr lang="tr-TR" dirty="0" smtClean="0">
                <a:solidFill>
                  <a:schemeClr val="tx1"/>
                </a:solidFill>
              </a:rPr>
              <a:t>(</a:t>
            </a:r>
            <a:r>
              <a:rPr lang="tr-TR" dirty="0" err="1" smtClean="0">
                <a:solidFill>
                  <a:schemeClr val="tx1"/>
                </a:solidFill>
              </a:rPr>
              <a:t>Beyhaki</a:t>
            </a:r>
            <a:r>
              <a:rPr lang="tr-TR" dirty="0">
                <a:solidFill>
                  <a:schemeClr val="tx1"/>
                </a:solidFill>
              </a:rPr>
              <a:t>, </a:t>
            </a:r>
            <a:r>
              <a:rPr lang="tr-TR" dirty="0" err="1" smtClean="0">
                <a:solidFill>
                  <a:schemeClr val="tx1"/>
                </a:solidFill>
              </a:rPr>
              <a:t>Şuabu’l</a:t>
            </a:r>
            <a:r>
              <a:rPr lang="tr-TR" dirty="0" smtClean="0">
                <a:solidFill>
                  <a:schemeClr val="tx1"/>
                </a:solidFill>
              </a:rPr>
              <a:t>-İman)</a:t>
            </a:r>
            <a:endParaRPr lang="tr-TR" sz="1600" dirty="0">
              <a:solidFill>
                <a:schemeClr val="tx1"/>
              </a:solidFill>
            </a:endParaRPr>
          </a:p>
        </p:txBody>
      </p:sp>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ln/>
        </p:spPr>
        <p:style>
          <a:lnRef idx="1">
            <a:schemeClr val="accent4"/>
          </a:lnRef>
          <a:fillRef idx="2">
            <a:schemeClr val="accent4"/>
          </a:fillRef>
          <a:effectRef idx="1">
            <a:schemeClr val="accent4"/>
          </a:effectRef>
          <a:fontRef idx="minor">
            <a:schemeClr val="dk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sp>
        <p:nvSpPr>
          <p:cNvPr id="3" name="2 Metin kutusu"/>
          <p:cNvSpPr txBox="1"/>
          <p:nvPr/>
        </p:nvSpPr>
        <p:spPr>
          <a:xfrm>
            <a:off x="0" y="675848"/>
            <a:ext cx="9906000" cy="5201424"/>
          </a:xfrm>
          <a:prstGeom prst="rect">
            <a:avLst/>
          </a:prstGeom>
          <a:blipFill>
            <a:blip r:embed="rId2" cstate="print"/>
            <a:tile tx="0" ty="0" sx="100000" sy="100000" flip="none" algn="tl"/>
          </a:blipFill>
        </p:spPr>
        <p:txBody>
          <a:bodyPr wrap="square" rtlCol="0">
            <a:spAutoFit/>
            <a:scene3d>
              <a:camera prst="orthographicFront"/>
              <a:lightRig rig="threePt" dir="t"/>
            </a:scene3d>
            <a:sp3d extrusionH="57150">
              <a:bevelT w="38100" h="38100" prst="slope"/>
            </a:sp3d>
          </a:bodyPr>
          <a:lstStyle/>
          <a:p>
            <a:pPr algn="ctr"/>
            <a:r>
              <a:rPr lang="tr-TR" sz="16600" b="1" dirty="0" smtClean="0">
                <a:ln w="76200">
                  <a:solidFill>
                    <a:schemeClr val="tx1"/>
                  </a:solidFill>
                  <a:prstDash val="solid"/>
                  <a:miter lim="800000"/>
                </a:ln>
                <a:solidFill>
                  <a:srgbClr val="00B0F0"/>
                </a:solidFill>
                <a:effectLst>
                  <a:outerShdw blurRad="25500" dist="23000" dir="7020000" algn="tl">
                    <a:srgbClr val="000000">
                      <a:alpha val="50000"/>
                    </a:srgbClr>
                  </a:outerShdw>
                </a:effectLst>
              </a:rPr>
              <a:t>HADİS-İ  ŞERİFLER</a:t>
            </a:r>
            <a:endParaRPr lang="tr-TR" b="1" dirty="0">
              <a:ln w="76200">
                <a:solidFill>
                  <a:schemeClr val="tx1"/>
                </a:solidFill>
                <a:prstDash val="solid"/>
                <a:miter lim="800000"/>
              </a:ln>
              <a:solidFill>
                <a:srgbClr val="00B0F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1026" name="Picture 2" descr="C:\Users\engin\Desktop\Yeni klasör\22321_811466632252664_6584593322420724008_n.png"/>
          <p:cNvPicPr>
            <a:picLocks noChangeAspect="1" noChangeArrowheads="1"/>
          </p:cNvPicPr>
          <p:nvPr/>
        </p:nvPicPr>
        <p:blipFill>
          <a:blip r:embed="rId2" cstate="print"/>
          <a:srcRect/>
          <a:stretch>
            <a:fillRect/>
          </a:stretch>
        </p:blipFill>
        <p:spPr bwMode="auto">
          <a:xfrm>
            <a:off x="272479" y="476672"/>
            <a:ext cx="9289033" cy="6140047"/>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2050" name="Picture 2" descr="C:\Users\engin\Desktop\Yeni klasör\10362617_811467635585897_4183379358515365504_n.png"/>
          <p:cNvPicPr>
            <a:picLocks noChangeAspect="1" noChangeArrowheads="1"/>
          </p:cNvPicPr>
          <p:nvPr/>
        </p:nvPicPr>
        <p:blipFill>
          <a:blip r:embed="rId2" cstate="print"/>
          <a:srcRect/>
          <a:stretch>
            <a:fillRect/>
          </a:stretch>
        </p:blipFill>
        <p:spPr bwMode="auto">
          <a:xfrm>
            <a:off x="288032" y="188640"/>
            <a:ext cx="9273480" cy="6454926"/>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ftuluk\Desktop\üç aylar resim\image.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5716"/>
          <a:stretch/>
        </p:blipFill>
        <p:spPr bwMode="auto">
          <a:xfrm>
            <a:off x="0" y="1"/>
            <a:ext cx="9906001" cy="686308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Dikdörtgen"/>
          <p:cNvSpPr/>
          <p:nvPr/>
        </p:nvSpPr>
        <p:spPr>
          <a:xfrm>
            <a:off x="-663624" y="0"/>
            <a:ext cx="8697416" cy="40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rPr>
              <a:t>اِنَّ عِدَّةَ الشُّهُورِ عِنْدَ اللهِ اثْنَا عَشَرَ شَهْرًا فِى كِتَابِ اللهِ يَوْمَ خَلَقَ السَّمَوَاتِ وَاْلاَرْضَ مِنْهَا اَرْبَعَةٌ حُرُمٌ </a:t>
            </a:r>
            <a:endParaRPr lang="tr-TR"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endParaRPr>
          </a:p>
          <a:p>
            <a:pPr algn="just"/>
            <a:r>
              <a:rPr lang="tr-TR"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cs typeface="Emine" panose="03020400000000000000" pitchFamily="66" charset="-78"/>
              </a:rPr>
              <a:t>	</a:t>
            </a:r>
          </a:p>
          <a:p>
            <a:pPr algn="ctr"/>
            <a:r>
              <a:rPr lang="ar-SA"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rPr>
              <a:t>اللهُمَّ بَارِكْ لَنَا فِي </a:t>
            </a:r>
            <a:r>
              <a:rPr lang="ar-SA" sz="4000" spc="50" dirty="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rPr>
              <a:t>رَجَبَ</a:t>
            </a:r>
            <a:r>
              <a:rPr lang="ar-SA"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rPr>
              <a:t>، وَشَعْبَانَ، وَبَلِّغْنَا رَمَضَانَ</a:t>
            </a:r>
            <a:endParaRPr lang="tr-TR" sz="4000"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latin typeface="HASENAT" panose="01000600020000020003" pitchFamily="2" charset="-78"/>
              <a:cs typeface="Emine" panose="03020400000000000000" pitchFamily="66" charset="-78"/>
            </a:endParaRPr>
          </a:p>
        </p:txBody>
      </p:sp>
      <p:sp>
        <p:nvSpPr>
          <p:cNvPr id="4" name="3 Metin kutusu"/>
          <p:cNvSpPr txBox="1"/>
          <p:nvPr/>
        </p:nvSpPr>
        <p:spPr>
          <a:xfrm>
            <a:off x="2216696" y="188640"/>
            <a:ext cx="2520280" cy="461665"/>
          </a:xfrm>
          <a:prstGeom prst="rect">
            <a:avLst/>
          </a:prstGeom>
          <a:solidFill>
            <a:srgbClr val="00B0F0"/>
          </a:solidFill>
        </p:spPr>
        <p:txBody>
          <a:bodyPr wrap="square" rtlCol="0">
            <a:spAutoFit/>
          </a:bodyPr>
          <a:lstStyle/>
          <a:p>
            <a:pPr algn="ctr"/>
            <a:r>
              <a:rPr lang="tr-TR" sz="2400" b="1" dirty="0" smtClean="0">
                <a:solidFill>
                  <a:schemeClr val="bg1"/>
                </a:solidFill>
              </a:rPr>
              <a:t>AYET-İ KERİME</a:t>
            </a:r>
            <a:endParaRPr lang="tr-TR" b="1" dirty="0">
              <a:solidFill>
                <a:schemeClr val="bg1"/>
              </a:solidFill>
            </a:endParaRPr>
          </a:p>
        </p:txBody>
      </p:sp>
      <p:sp>
        <p:nvSpPr>
          <p:cNvPr id="6" name="5 Metin kutusu"/>
          <p:cNvSpPr txBox="1"/>
          <p:nvPr/>
        </p:nvSpPr>
        <p:spPr>
          <a:xfrm>
            <a:off x="2288704" y="2060848"/>
            <a:ext cx="2520280" cy="461665"/>
          </a:xfrm>
          <a:prstGeom prst="rect">
            <a:avLst/>
          </a:prstGeom>
          <a:solidFill>
            <a:srgbClr val="FF0000"/>
          </a:solidFill>
        </p:spPr>
        <p:txBody>
          <a:bodyPr wrap="square" rtlCol="0">
            <a:spAutoFit/>
          </a:bodyPr>
          <a:lstStyle/>
          <a:p>
            <a:pPr algn="ctr"/>
            <a:r>
              <a:rPr lang="tr-TR" sz="2400" b="1" dirty="0" smtClean="0">
                <a:solidFill>
                  <a:schemeClr val="bg1"/>
                </a:solidFill>
              </a:rPr>
              <a:t>HADİS-İ ŞERİF</a:t>
            </a:r>
            <a:endParaRPr lang="tr-TR" b="1" dirty="0">
              <a:solidFill>
                <a:schemeClr val="bg1"/>
              </a:solidFill>
            </a:endParaRPr>
          </a:p>
        </p:txBody>
      </p:sp>
      <p:sp>
        <p:nvSpPr>
          <p:cNvPr id="7" name="6 Metin kutusu"/>
          <p:cNvSpPr txBox="1"/>
          <p:nvPr/>
        </p:nvSpPr>
        <p:spPr>
          <a:xfrm>
            <a:off x="5601072" y="1340768"/>
            <a:ext cx="4304928" cy="1323439"/>
          </a:xfrm>
          <a:prstGeom prst="rect">
            <a:avLst/>
          </a:prstGeom>
          <a:noFill/>
        </p:spPr>
        <p:txBody>
          <a:bodyPr wrap="square" rtlCol="0">
            <a:spAutoFit/>
          </a:bodyPr>
          <a:lstStyle/>
          <a:p>
            <a:pPr algn="just"/>
            <a:r>
              <a:rPr lang="tr-TR" sz="2000" b="1" dirty="0" smtClean="0">
                <a:solidFill>
                  <a:schemeClr val="bg1"/>
                </a:solidFill>
              </a:rPr>
              <a:t>Gökleri ve yeri yarattığı günde Allah'ın yazısına göre Allah katında ayların sayısı on iki olup, bunlardan dördü haram aylardır. </a:t>
            </a:r>
            <a:r>
              <a:rPr lang="tr-TR" sz="1400" b="1" dirty="0" smtClean="0">
                <a:solidFill>
                  <a:schemeClr val="bg1"/>
                </a:solidFill>
              </a:rPr>
              <a:t>(</a:t>
            </a:r>
            <a:r>
              <a:rPr lang="tr-TR" sz="1400" b="1" dirty="0" err="1" smtClean="0">
                <a:solidFill>
                  <a:schemeClr val="bg1"/>
                </a:solidFill>
              </a:rPr>
              <a:t>Tevbe</a:t>
            </a:r>
            <a:r>
              <a:rPr lang="tr-TR" sz="1400" b="1" dirty="0" smtClean="0">
                <a:solidFill>
                  <a:schemeClr val="bg1"/>
                </a:solidFill>
              </a:rPr>
              <a:t>, 36)</a:t>
            </a:r>
            <a:r>
              <a:rPr lang="tr-TR" sz="2000" b="1" dirty="0" smtClean="0">
                <a:solidFill>
                  <a:schemeClr val="bg1"/>
                </a:solidFill>
              </a:rPr>
              <a:t> </a:t>
            </a:r>
            <a:endParaRPr lang="tr-TR" sz="2000" b="1" dirty="0">
              <a:solidFill>
                <a:schemeClr val="bg1"/>
              </a:solidFill>
            </a:endParaRPr>
          </a:p>
        </p:txBody>
      </p:sp>
      <p:sp>
        <p:nvSpPr>
          <p:cNvPr id="8" name="7 Metin kutusu"/>
          <p:cNvSpPr txBox="1"/>
          <p:nvPr/>
        </p:nvSpPr>
        <p:spPr>
          <a:xfrm>
            <a:off x="1136576" y="3140968"/>
            <a:ext cx="5112568" cy="707886"/>
          </a:xfrm>
          <a:prstGeom prst="rect">
            <a:avLst/>
          </a:prstGeom>
          <a:noFill/>
        </p:spPr>
        <p:txBody>
          <a:bodyPr wrap="square" rtlCol="0">
            <a:spAutoFit/>
          </a:bodyPr>
          <a:lstStyle/>
          <a:p>
            <a:pPr algn="just"/>
            <a:r>
              <a:rPr lang="tr-TR" sz="2000" b="1" dirty="0" smtClean="0">
                <a:solidFill>
                  <a:schemeClr val="bg1"/>
                </a:solidFill>
              </a:rPr>
              <a:t>Allah’ım ! Recep ve Şaban aylarını bize mübarek kıl ve bizi Ramazan ayına ulaştır.</a:t>
            </a:r>
            <a:endParaRPr lang="tr-TR" sz="2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3074" name="Picture 2" descr="C:\Users\engin\Desktop\Yeni klasör\10606397_811398472259480_3351703224031637150_n.png"/>
          <p:cNvPicPr>
            <a:picLocks noChangeAspect="1" noChangeArrowheads="1"/>
          </p:cNvPicPr>
          <p:nvPr/>
        </p:nvPicPr>
        <p:blipFill>
          <a:blip r:embed="rId2" cstate="print"/>
          <a:srcRect/>
          <a:stretch>
            <a:fillRect/>
          </a:stretch>
        </p:blipFill>
        <p:spPr bwMode="auto">
          <a:xfrm>
            <a:off x="416496" y="332656"/>
            <a:ext cx="9217024" cy="6333139"/>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4098" name="Picture 2" descr="C:\Users\engin\Desktop\Yeni klasör\11010500_811467122252615_3060844067159151248_n.png"/>
          <p:cNvPicPr>
            <a:picLocks noChangeAspect="1" noChangeArrowheads="1"/>
          </p:cNvPicPr>
          <p:nvPr/>
        </p:nvPicPr>
        <p:blipFill>
          <a:blip r:embed="rId2" cstate="print"/>
          <a:srcRect/>
          <a:stretch>
            <a:fillRect/>
          </a:stretch>
        </p:blipFill>
        <p:spPr bwMode="auto">
          <a:xfrm>
            <a:off x="344488" y="332656"/>
            <a:ext cx="9217024" cy="6264696"/>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5122" name="Picture 2" descr="C:\Users\engin\Desktop\Yeni klasör\11136714_811465818919412_8674264196245085503_n.png"/>
          <p:cNvPicPr>
            <a:picLocks noChangeAspect="1" noChangeArrowheads="1"/>
          </p:cNvPicPr>
          <p:nvPr/>
        </p:nvPicPr>
        <p:blipFill>
          <a:blip r:embed="rId2" cstate="print"/>
          <a:srcRect/>
          <a:stretch>
            <a:fillRect/>
          </a:stretch>
        </p:blipFill>
        <p:spPr bwMode="auto">
          <a:xfrm>
            <a:off x="416496" y="404663"/>
            <a:ext cx="9001000" cy="6053617"/>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6146" name="Picture 2" descr="C:\Users\engin\Desktop\Yeni klasör\11138174_811398875592773_8292196679226207767_n.png"/>
          <p:cNvPicPr>
            <a:picLocks noChangeAspect="1" noChangeArrowheads="1"/>
          </p:cNvPicPr>
          <p:nvPr/>
        </p:nvPicPr>
        <p:blipFill>
          <a:blip r:embed="rId2" cstate="print"/>
          <a:srcRect/>
          <a:stretch>
            <a:fillRect/>
          </a:stretch>
        </p:blipFill>
        <p:spPr bwMode="auto">
          <a:xfrm>
            <a:off x="200472" y="316478"/>
            <a:ext cx="9433048" cy="6352882"/>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7170" name="Picture 2" descr="C:\Users\engin\Desktop\Yeni klasör\11139008_811398778926116_2214554681170675447_n.png"/>
          <p:cNvPicPr>
            <a:picLocks noChangeAspect="1" noChangeArrowheads="1"/>
          </p:cNvPicPr>
          <p:nvPr/>
        </p:nvPicPr>
        <p:blipFill>
          <a:blip r:embed="rId2" cstate="print"/>
          <a:srcRect/>
          <a:stretch>
            <a:fillRect/>
          </a:stretch>
        </p:blipFill>
        <p:spPr bwMode="auto">
          <a:xfrm>
            <a:off x="272480" y="312564"/>
            <a:ext cx="9361040" cy="6252694"/>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8194" name="Picture 2" descr="C:\Users\engin\Desktop\Yeni klasör\11147091_811465992252728_1634208968230121664_n.png"/>
          <p:cNvPicPr>
            <a:picLocks noChangeAspect="1" noChangeArrowheads="1"/>
          </p:cNvPicPr>
          <p:nvPr/>
        </p:nvPicPr>
        <p:blipFill>
          <a:blip r:embed="rId2" cstate="print"/>
          <a:srcRect/>
          <a:stretch>
            <a:fillRect/>
          </a:stretch>
        </p:blipFill>
        <p:spPr bwMode="auto">
          <a:xfrm>
            <a:off x="344487" y="332656"/>
            <a:ext cx="9231923" cy="6120680"/>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9218" name="Picture 2" descr="C:\Users\engin\Desktop\Yeni klasör\11168003_811399258926068_1370946029492626439_n.png"/>
          <p:cNvPicPr>
            <a:picLocks noChangeAspect="1" noChangeArrowheads="1"/>
          </p:cNvPicPr>
          <p:nvPr/>
        </p:nvPicPr>
        <p:blipFill>
          <a:blip r:embed="rId2" cstate="print"/>
          <a:srcRect/>
          <a:stretch>
            <a:fillRect/>
          </a:stretch>
        </p:blipFill>
        <p:spPr bwMode="auto">
          <a:xfrm>
            <a:off x="344488" y="404664"/>
            <a:ext cx="9217024" cy="6192688"/>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906000" cy="6858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tr-TR" sz="4000" b="1" dirty="0" smtClean="0">
                <a:solidFill>
                  <a:srgbClr val="0070C0"/>
                </a:solidFill>
                <a:latin typeface="Traditional Arabic" pitchFamily="18" charset="-78"/>
                <a:cs typeface="Emine" panose="03020400000000000000" pitchFamily="66" charset="-78"/>
              </a:rPr>
              <a:t>  </a:t>
            </a:r>
            <a:endParaRPr lang="tr-TR" sz="2800" b="1" dirty="0">
              <a:solidFill>
                <a:schemeClr val="tx1"/>
              </a:solidFill>
            </a:endParaRPr>
          </a:p>
          <a:p>
            <a:pPr algn="r"/>
            <a:endParaRPr lang="tr-TR" sz="1600" dirty="0">
              <a:solidFill>
                <a:schemeClr val="tx1"/>
              </a:solidFill>
            </a:endParaRPr>
          </a:p>
        </p:txBody>
      </p:sp>
      <p:pic>
        <p:nvPicPr>
          <p:cNvPr id="10242" name="Picture 2" descr="C:\Users\engin\Desktop\Yeni klasör\11169874_811466332252694_1769559912348819165_n.png"/>
          <p:cNvPicPr>
            <a:picLocks noChangeAspect="1" noChangeArrowheads="1"/>
          </p:cNvPicPr>
          <p:nvPr/>
        </p:nvPicPr>
        <p:blipFill>
          <a:blip r:embed="rId2" cstate="print"/>
          <a:srcRect/>
          <a:stretch>
            <a:fillRect/>
          </a:stretch>
        </p:blipFill>
        <p:spPr bwMode="auto">
          <a:xfrm>
            <a:off x="344488" y="260648"/>
            <a:ext cx="9145016" cy="6305313"/>
          </a:xfrm>
          <a:prstGeom prst="rect">
            <a:avLst/>
          </a:prstGeom>
          <a:noFill/>
        </p:spPr>
      </p:pic>
    </p:spTree>
    <p:extLst>
      <p:ext uri="{BB962C8B-B14F-4D97-AF65-F5344CB8AC3E}">
        <p14:creationId xmlns="" xmlns:p14="http://schemas.microsoft.com/office/powerpoint/2010/main" val="4175035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Büyük tasavvuf ehli </a:t>
            </a:r>
            <a:r>
              <a:rPr lang="tr-TR" sz="3200" b="1" u="sng"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Zinnün</a:t>
            </a:r>
            <a:r>
              <a:rPr lang="tr-TR" sz="3200" b="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-i </a:t>
            </a:r>
            <a:r>
              <a:rPr lang="tr-TR" sz="3200" b="1" u="sng" dirty="0" err="1"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Mısrî</a:t>
            </a:r>
            <a:r>
              <a:rPr lang="tr-TR" sz="3200" b="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der ki: </a:t>
            </a:r>
          </a:p>
          <a:p>
            <a:pPr algn="ctr"/>
            <a:endParaRPr lang="tr-TR" sz="2000" b="1" u="sng" dirty="0" smtClean="0">
              <a:solidFill>
                <a:srgbClr val="00B050"/>
              </a:solidFill>
              <a:latin typeface="Times New Roman" pitchFamily="18" charset="0"/>
              <a:cs typeface="Times New Roman" pitchFamily="18" charset="0"/>
            </a:endParaRPr>
          </a:p>
          <a:p>
            <a:pPr algn="ctr"/>
            <a:r>
              <a:rPr lang="ar-SA" sz="4400" b="1" dirty="0" smtClean="0">
                <a:solidFill>
                  <a:schemeClr val="tx1"/>
                </a:solidFill>
                <a:latin typeface="HASENAT" panose="01000600020000020003" pitchFamily="2" charset="-78"/>
                <a:cs typeface="HASENAT" panose="01000600020000020003" pitchFamily="2" charset="-78"/>
              </a:rPr>
              <a:t>ر</a:t>
            </a:r>
            <a:r>
              <a:rPr lang="ar-SY" sz="4400" b="1" dirty="0" smtClean="0">
                <a:solidFill>
                  <a:schemeClr val="tx1"/>
                </a:solidFill>
                <a:latin typeface="HASENAT" panose="01000600020000020003" pitchFamily="2" charset="-78"/>
                <a:cs typeface="HASENAT" panose="01000600020000020003" pitchFamily="2" charset="-78"/>
              </a:rPr>
              <a:t>َجَبُ لِتَرْكِ الآفَاتِ وَشَعْبَانُ لِاسْتِعْمَالِ الطَّاعَاتِ وَرَمَضَانُ لِانْتِظَرِ الْكَرَامَاتِ فَمَنْ لَمْ يَتْرُكِ الْآفَاتِ وَلَمْ يَسْتَعْمِلِ الطَّاعَاتِ وَلَمْ يَنْتَظِرِ الْكَرَامَاتِ فَهُوَ مِنْ اَهْلِ التُّرَّهَاتِ</a:t>
            </a:r>
            <a:endParaRPr lang="tr-TR" sz="4400" b="1" dirty="0" smtClean="0">
              <a:solidFill>
                <a:schemeClr val="tx1"/>
              </a:solidFill>
              <a:latin typeface="HASENAT" panose="01000600020000020003" pitchFamily="2" charset="-78"/>
              <a:cs typeface="HASENAT" panose="01000600020000020003" pitchFamily="2" charset="-78"/>
            </a:endParaRPr>
          </a:p>
          <a:p>
            <a:pPr algn="just"/>
            <a:r>
              <a:rPr lang="tr-TR" sz="3200" dirty="0" smtClean="0">
                <a:solidFill>
                  <a:srgbClr val="C00000"/>
                </a:solidFill>
                <a:latin typeface="Times New Roman" pitchFamily="18" charset="0"/>
                <a:cs typeface="Times New Roman" pitchFamily="18" charset="0"/>
              </a:rPr>
              <a:t>“Recep, afeti terk içindir. </a:t>
            </a:r>
            <a:r>
              <a:rPr lang="tr-TR" sz="3200" b="1" dirty="0" smtClean="0">
                <a:solidFill>
                  <a:srgbClr val="C00000"/>
                </a:solidFill>
                <a:latin typeface="Times New Roman" pitchFamily="18" charset="0"/>
                <a:cs typeface="Times New Roman" pitchFamily="18" charset="0"/>
              </a:rPr>
              <a:t>Şaban </a:t>
            </a:r>
            <a:r>
              <a:rPr lang="tr-TR" sz="3200" b="1" dirty="0" err="1" smtClean="0">
                <a:solidFill>
                  <a:srgbClr val="C00000"/>
                </a:solidFill>
                <a:latin typeface="Times New Roman" pitchFamily="18" charset="0"/>
                <a:cs typeface="Times New Roman" pitchFamily="18" charset="0"/>
              </a:rPr>
              <a:t>taatı</a:t>
            </a:r>
            <a:r>
              <a:rPr lang="tr-TR" sz="3200" b="1" dirty="0" smtClean="0">
                <a:solidFill>
                  <a:srgbClr val="C00000"/>
                </a:solidFill>
                <a:latin typeface="Times New Roman" pitchFamily="18" charset="0"/>
                <a:cs typeface="Times New Roman" pitchFamily="18" charset="0"/>
              </a:rPr>
              <a:t> yapmak içindir</a:t>
            </a:r>
            <a:r>
              <a:rPr lang="tr-TR" sz="3200" dirty="0" smtClean="0">
                <a:solidFill>
                  <a:srgbClr val="C00000"/>
                </a:solidFill>
                <a:latin typeface="Times New Roman" pitchFamily="18" charset="0"/>
                <a:cs typeface="Times New Roman" pitchFamily="18" charset="0"/>
              </a:rPr>
              <a:t>. Ramazan kerameti beklemek içindir. </a:t>
            </a:r>
            <a:r>
              <a:rPr lang="tr-TR" sz="3200" b="1" dirty="0" smtClean="0">
                <a:solidFill>
                  <a:srgbClr val="C00000"/>
                </a:solidFill>
                <a:latin typeface="Times New Roman" pitchFamily="18" charset="0"/>
                <a:cs typeface="Times New Roman" pitchFamily="18" charset="0"/>
              </a:rPr>
              <a:t>Bir kimse recep ayında kötülükleri bırakmaz, </a:t>
            </a:r>
            <a:r>
              <a:rPr lang="tr-TR" sz="3200" dirty="0" smtClean="0">
                <a:solidFill>
                  <a:srgbClr val="C00000"/>
                </a:solidFill>
                <a:latin typeface="Times New Roman" pitchFamily="18" charset="0"/>
                <a:cs typeface="Times New Roman" pitchFamily="18" charset="0"/>
              </a:rPr>
              <a:t>şaban ayında ibadet etmez ve ramazanda kerameti ummazsa o kimse cezayı hak edenlerden olur.”</a:t>
            </a:r>
            <a:endParaRPr lang="tr-TR" sz="3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12840" y="0"/>
            <a:ext cx="6393160"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9600" b="1" dirty="0" smtClean="0">
                <a:solidFill>
                  <a:srgbClr val="FF0000"/>
                </a:solidFill>
              </a:rPr>
              <a:t>KANDİL </a:t>
            </a:r>
            <a:endParaRPr lang="tr-TR" sz="4000" b="1" dirty="0" smtClean="0">
              <a:solidFill>
                <a:srgbClr val="FF0000"/>
              </a:solidFill>
            </a:endParaRPr>
          </a:p>
          <a:p>
            <a:pPr algn="just"/>
            <a:r>
              <a:rPr lang="tr-TR" sz="4000" dirty="0" smtClean="0">
                <a:solidFill>
                  <a:schemeClr val="tx1"/>
                </a:solidFill>
              </a:rPr>
              <a:t>«Tarihimizde </a:t>
            </a:r>
            <a:r>
              <a:rPr lang="tr-TR" sz="4000" dirty="0">
                <a:solidFill>
                  <a:schemeClr val="tx1"/>
                </a:solidFill>
              </a:rPr>
              <a:t>Osmanlı padişahı II</a:t>
            </a:r>
            <a:r>
              <a:rPr lang="tr-TR" sz="4000" dirty="0" smtClean="0">
                <a:solidFill>
                  <a:schemeClr val="tx1"/>
                </a:solidFill>
              </a:rPr>
              <a:t>. Selim </a:t>
            </a:r>
            <a:r>
              <a:rPr lang="tr-TR" sz="4000" dirty="0">
                <a:solidFill>
                  <a:schemeClr val="tx1"/>
                </a:solidFill>
              </a:rPr>
              <a:t>döneminde (1566-1574) camiler aydınlatılıp minarelerde kandiller yakılarak </a:t>
            </a:r>
            <a:r>
              <a:rPr lang="tr-TR" sz="4000" dirty="0" smtClean="0">
                <a:solidFill>
                  <a:schemeClr val="tx1"/>
                </a:solidFill>
              </a:rPr>
              <a:t>bu geceler ihya edildiği </a:t>
            </a:r>
            <a:r>
              <a:rPr lang="tr-TR" sz="4000" dirty="0">
                <a:solidFill>
                  <a:schemeClr val="tx1"/>
                </a:solidFill>
              </a:rPr>
              <a:t>için bu gecelere kandil geceleri denilmiştir. </a:t>
            </a:r>
            <a:r>
              <a:rPr lang="tr-TR" sz="1400" dirty="0" smtClean="0">
                <a:solidFill>
                  <a:schemeClr val="tx1"/>
                </a:solidFill>
              </a:rPr>
              <a:t>(</a:t>
            </a:r>
            <a:r>
              <a:rPr lang="tr-TR" sz="1400" dirty="0">
                <a:solidFill>
                  <a:schemeClr val="tx1"/>
                </a:solidFill>
              </a:rPr>
              <a:t>Nebi Bozkurt, DİA, “Kandil”, XXIV/300)</a:t>
            </a:r>
            <a:r>
              <a:rPr lang="tr-TR" sz="2400" dirty="0">
                <a:solidFill>
                  <a:schemeClr val="tx1"/>
                </a:solidFill>
              </a:rPr>
              <a:t> </a:t>
            </a:r>
          </a:p>
        </p:txBody>
      </p:sp>
      <p:pic>
        <p:nvPicPr>
          <p:cNvPr id="59394" name="Picture 2" descr="http://dostyurdu.com/padisahlar/images/11.jpg">
            <a:hlinkClick r:id="rId2"/>
          </p:cNvPr>
          <p:cNvPicPr>
            <a:picLocks noChangeAspect="1" noChangeArrowheads="1"/>
          </p:cNvPicPr>
          <p:nvPr/>
        </p:nvPicPr>
        <p:blipFill>
          <a:blip r:embed="rId3" cstate="print"/>
          <a:srcRect/>
          <a:stretch>
            <a:fillRect/>
          </a:stretch>
        </p:blipFill>
        <p:spPr bwMode="auto">
          <a:xfrm>
            <a:off x="200472" y="908720"/>
            <a:ext cx="3240360" cy="5010150"/>
          </a:xfrm>
          <a:prstGeom prst="rect">
            <a:avLst/>
          </a:prstGeom>
          <a:noFill/>
        </p:spPr>
      </p:pic>
    </p:spTree>
    <p:extLst>
      <p:ext uri="{BB962C8B-B14F-4D97-AF65-F5344CB8AC3E}">
        <p14:creationId xmlns="" xmlns:p14="http://schemas.microsoft.com/office/powerpoint/2010/main" val="272174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28464" y="636359"/>
            <a:ext cx="6868988" cy="6124754"/>
          </a:xfrm>
          <a:prstGeom prst="rect">
            <a:avLst/>
          </a:prstGeom>
        </p:spPr>
        <p:txBody>
          <a:bodyPr wrap="square">
            <a:spAutoFit/>
          </a:bodyPr>
          <a:lstStyle/>
          <a:p>
            <a:pPr algn="just"/>
            <a:r>
              <a:rPr lang="tr-TR" sz="3200" b="1" dirty="0" smtClean="0"/>
              <a:t>Allah Teala gökleri ve yeri yarattığı zaman Ay’ın hareketini öyle ayarladı ki ay sistemine göre bir yılda </a:t>
            </a:r>
            <a:r>
              <a:rPr lang="tr-TR" sz="3200" b="1" u="sng" dirty="0" smtClean="0"/>
              <a:t>on iki ay </a:t>
            </a:r>
            <a:r>
              <a:rPr lang="tr-TR" sz="3200" b="1" dirty="0" smtClean="0"/>
              <a:t>meydana geldi ve </a:t>
            </a:r>
            <a:r>
              <a:rPr lang="tr-TR" sz="3200" b="1" u="sng" dirty="0" smtClean="0"/>
              <a:t>bir yıl 355 gün </a:t>
            </a:r>
            <a:r>
              <a:rPr lang="tr-TR" sz="3200" b="1" dirty="0" smtClean="0"/>
              <a:t>oldu. </a:t>
            </a:r>
          </a:p>
          <a:p>
            <a:pPr algn="just"/>
            <a:endParaRPr lang="tr-TR" sz="3200" b="1" dirty="0" smtClean="0"/>
          </a:p>
          <a:p>
            <a:pPr algn="ctr"/>
            <a:r>
              <a:rPr lang="tr-TR" sz="3200" b="1" dirty="0" smtClean="0">
                <a:solidFill>
                  <a:srgbClr val="7030A0"/>
                </a:solidFill>
              </a:rPr>
              <a:t> </a:t>
            </a:r>
            <a:r>
              <a:rPr lang="tr-TR" sz="3200" b="1" i="1" u="sng" dirty="0" smtClean="0">
                <a:solidFill>
                  <a:srgbClr val="FF0000"/>
                </a:solidFill>
              </a:rPr>
              <a:t>KAMERÎ AYLAR:</a:t>
            </a:r>
          </a:p>
          <a:p>
            <a:pPr algn="just"/>
            <a:r>
              <a:rPr lang="tr-TR" sz="3200" b="1" dirty="0" smtClean="0">
                <a:solidFill>
                  <a:srgbClr val="0070C0"/>
                </a:solidFill>
              </a:rPr>
              <a:t>1)Muharrem,</a:t>
            </a:r>
            <a:r>
              <a:rPr lang="tr-TR" sz="3200" b="1" dirty="0" smtClean="0"/>
              <a:t> 2)Safer,3) </a:t>
            </a:r>
            <a:r>
              <a:rPr lang="tr-TR" sz="3200" b="1" dirty="0" err="1" smtClean="0"/>
              <a:t>Rabiülevvel</a:t>
            </a:r>
            <a:r>
              <a:rPr lang="tr-TR" sz="3200" b="1" dirty="0" smtClean="0"/>
              <a:t>,</a:t>
            </a:r>
          </a:p>
          <a:p>
            <a:pPr algn="just"/>
            <a:r>
              <a:rPr lang="tr-TR" sz="3200" b="1" dirty="0" smtClean="0"/>
              <a:t>4)</a:t>
            </a:r>
            <a:r>
              <a:rPr lang="tr-TR" sz="3200" b="1" dirty="0" err="1" smtClean="0"/>
              <a:t>Rabiülahir</a:t>
            </a:r>
            <a:r>
              <a:rPr lang="tr-TR" sz="3200" b="1" dirty="0" smtClean="0"/>
              <a:t>, 5)</a:t>
            </a:r>
            <a:r>
              <a:rPr lang="tr-TR" sz="3200" b="1" dirty="0" err="1" smtClean="0"/>
              <a:t>Cemaziyelevvel</a:t>
            </a:r>
            <a:r>
              <a:rPr lang="tr-TR" sz="3200" b="1" dirty="0" smtClean="0"/>
              <a:t>,</a:t>
            </a:r>
          </a:p>
          <a:p>
            <a:pPr algn="just"/>
            <a:r>
              <a:rPr lang="tr-TR" sz="3200" b="1" dirty="0" smtClean="0"/>
              <a:t>6)</a:t>
            </a:r>
            <a:r>
              <a:rPr lang="tr-TR" sz="3200" b="1" dirty="0" err="1" smtClean="0"/>
              <a:t>Cemaziyelahir</a:t>
            </a:r>
            <a:r>
              <a:rPr lang="tr-TR" sz="3200" b="1" dirty="0" smtClean="0"/>
              <a:t>, </a:t>
            </a:r>
            <a:r>
              <a:rPr lang="tr-TR" sz="3200" b="1" dirty="0" smtClean="0">
                <a:solidFill>
                  <a:srgbClr val="0070C0"/>
                </a:solidFill>
              </a:rPr>
              <a:t>7)</a:t>
            </a:r>
            <a:r>
              <a:rPr lang="tr-TR" sz="3200" b="1" dirty="0" err="1" smtClean="0">
                <a:solidFill>
                  <a:srgbClr val="0070C0"/>
                </a:solidFill>
              </a:rPr>
              <a:t>Receb</a:t>
            </a:r>
            <a:r>
              <a:rPr lang="tr-TR" sz="3200" b="1" dirty="0" smtClean="0">
                <a:solidFill>
                  <a:srgbClr val="0070C0"/>
                </a:solidFill>
              </a:rPr>
              <a:t>,</a:t>
            </a:r>
            <a:r>
              <a:rPr lang="tr-TR" sz="3200" b="1" dirty="0" smtClean="0"/>
              <a:t> 8)Şaban,</a:t>
            </a:r>
            <a:r>
              <a:rPr lang="tr-TR" sz="3200" b="1" dirty="0" smtClean="0">
                <a:solidFill>
                  <a:srgbClr val="C00000"/>
                </a:solidFill>
              </a:rPr>
              <a:t> </a:t>
            </a:r>
            <a:r>
              <a:rPr lang="tr-TR" sz="3200" b="1" dirty="0" smtClean="0"/>
              <a:t>9)Ramazan, 10)Şevval, </a:t>
            </a:r>
            <a:r>
              <a:rPr lang="tr-TR" sz="3200" b="1" dirty="0" smtClean="0">
                <a:solidFill>
                  <a:srgbClr val="0070C0"/>
                </a:solidFill>
              </a:rPr>
              <a:t>11)Zilkade, 12)Zilhicce.</a:t>
            </a:r>
            <a:r>
              <a:rPr lang="tr-TR" sz="3200" b="1" dirty="0" smtClean="0"/>
              <a:t> </a:t>
            </a:r>
          </a:p>
          <a:p>
            <a:pPr algn="just"/>
            <a:r>
              <a:rPr lang="tr-TR" sz="2000" b="1" dirty="0" smtClean="0"/>
              <a:t>(Ayette işaret </a:t>
            </a:r>
            <a:r>
              <a:rPr lang="tr-TR" sz="2000" b="1" dirty="0" err="1" smtClean="0"/>
              <a:t>buyurulan</a:t>
            </a:r>
            <a:r>
              <a:rPr lang="tr-TR" sz="2000" b="1" dirty="0" smtClean="0"/>
              <a:t> “haram aylar” zilkade, zilhicce, muharrem ve </a:t>
            </a:r>
            <a:r>
              <a:rPr lang="tr-TR" sz="2000" b="1" dirty="0" err="1" smtClean="0"/>
              <a:t>receb</a:t>
            </a:r>
            <a:r>
              <a:rPr lang="tr-TR" sz="2000" b="1" dirty="0" smtClean="0"/>
              <a:t> aylarıdır.) </a:t>
            </a:r>
            <a:endParaRPr lang="tr-TR" sz="2000" b="1" dirty="0"/>
          </a:p>
        </p:txBody>
      </p:sp>
      <p:pic>
        <p:nvPicPr>
          <p:cNvPr id="8" name="7 Resim" descr="islam_wallpaper06.jpg"/>
          <p:cNvPicPr>
            <a:picLocks noChangeAspect="1"/>
          </p:cNvPicPr>
          <p:nvPr/>
        </p:nvPicPr>
        <p:blipFill>
          <a:blip r:embed="rId2" cstate="print"/>
          <a:srcRect l="3906" r="75073"/>
          <a:stretch>
            <a:fillRect/>
          </a:stretch>
        </p:blipFill>
        <p:spPr>
          <a:xfrm>
            <a:off x="7185248" y="0"/>
            <a:ext cx="2720752"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dirty="0" smtClean="0">
                <a:solidFill>
                  <a:schemeClr val="tx1"/>
                </a:solidFill>
                <a:latin typeface="HASENAT" panose="01000600020000020003" pitchFamily="2" charset="-78"/>
                <a:cs typeface="HASENAT" panose="01000600020000020003" pitchFamily="2" charset="-78"/>
              </a:rPr>
              <a:t>مَنْ جَاءَ بِالْحَسَنَةِ فَلَهُ عَشْرُ اَمْثَالِهَا وَمَنْ جَاءَ بِالسَّيِّئَةِ فَلَا يُجْزٰى اِلَّا مِثْلَهَا وَهُمْ لَا يُظْلَمُونَ </a:t>
            </a:r>
          </a:p>
          <a:p>
            <a:endParaRPr lang="tr-TR" sz="1100" dirty="0" smtClean="0">
              <a:solidFill>
                <a:srgbClr val="002060"/>
              </a:solidFill>
            </a:endParaRPr>
          </a:p>
          <a:p>
            <a:pPr algn="just"/>
            <a:r>
              <a:rPr lang="tr-TR" sz="2800" dirty="0" smtClean="0">
                <a:solidFill>
                  <a:schemeClr val="tx1"/>
                </a:solidFill>
              </a:rPr>
              <a:t>“Kim (Allah huzuruna) iyilikle gelirse ona getirdiğinin on katı vardır. Kim de kötülükle gelirse o sadece getirdiğinin dengiyle cezalandırılır. Onlar haksızlığa uğratılmazlar.</a:t>
            </a:r>
            <a:r>
              <a:rPr lang="tr-TR" sz="2800" dirty="0" smtClean="0">
                <a:solidFill>
                  <a:srgbClr val="002060"/>
                </a:solidFill>
              </a:rPr>
              <a:t>” </a:t>
            </a:r>
            <a:r>
              <a:rPr lang="tr-TR" sz="2000" dirty="0" smtClean="0">
                <a:solidFill>
                  <a:srgbClr val="002060"/>
                </a:solidFill>
              </a:rPr>
              <a:t>(Enam 160) </a:t>
            </a:r>
          </a:p>
          <a:p>
            <a:pPr algn="just"/>
            <a:r>
              <a:rPr lang="tr-TR" sz="2000" dirty="0" smtClean="0">
                <a:solidFill>
                  <a:srgbClr val="002060"/>
                </a:solidFill>
              </a:rPr>
              <a:t>	</a:t>
            </a:r>
            <a:r>
              <a:rPr lang="tr-TR" sz="6600" b="1" dirty="0" smtClean="0">
                <a:solidFill>
                  <a:srgbClr val="002060"/>
                </a:solidFill>
              </a:rPr>
              <a:t>Yapılan bir iyilik</a:t>
            </a:r>
            <a:r>
              <a:rPr lang="tr-TR" sz="6600" dirty="0" smtClean="0">
                <a:solidFill>
                  <a:srgbClr val="002060"/>
                </a:solidFill>
              </a:rPr>
              <a:t>;</a:t>
            </a:r>
          </a:p>
          <a:p>
            <a:pPr algn="ctr"/>
            <a:r>
              <a:rPr lang="tr-TR" sz="3600" dirty="0" smtClean="0">
                <a:solidFill>
                  <a:srgbClr val="002060"/>
                </a:solidFill>
                <a:latin typeface="Times New Roman" pitchFamily="18" charset="0"/>
                <a:cs typeface="Times New Roman" pitchFamily="18" charset="0"/>
              </a:rPr>
              <a:t>Recep ayında </a:t>
            </a:r>
            <a:r>
              <a:rPr lang="tr-TR" sz="3600" b="1" dirty="0" smtClean="0">
                <a:solidFill>
                  <a:srgbClr val="7030A0"/>
                </a:solidFill>
                <a:latin typeface="Times New Roman" pitchFamily="18" charset="0"/>
                <a:cs typeface="Times New Roman" pitchFamily="18" charset="0"/>
              </a:rPr>
              <a:t>yetmiş misli sevap </a:t>
            </a:r>
            <a:r>
              <a:rPr lang="tr-TR" sz="3600" dirty="0" smtClean="0">
                <a:solidFill>
                  <a:srgbClr val="002060"/>
                </a:solidFill>
                <a:latin typeface="Times New Roman" pitchFamily="18" charset="0"/>
                <a:cs typeface="Times New Roman" pitchFamily="18" charset="0"/>
              </a:rPr>
              <a:t>getirir.</a:t>
            </a:r>
          </a:p>
          <a:p>
            <a:pPr algn="ctr"/>
            <a:r>
              <a:rPr lang="tr-TR" sz="3600" dirty="0" smtClean="0">
                <a:solidFill>
                  <a:srgbClr val="002060"/>
                </a:solidFill>
                <a:latin typeface="Times New Roman" pitchFamily="18" charset="0"/>
                <a:cs typeface="Times New Roman" pitchFamily="18" charset="0"/>
              </a:rPr>
              <a:t>Şaban ayında </a:t>
            </a:r>
            <a:r>
              <a:rPr lang="tr-TR" sz="3200" b="1" dirty="0" smtClean="0">
                <a:solidFill>
                  <a:srgbClr val="7030A0"/>
                </a:solidFill>
                <a:latin typeface="Times New Roman" pitchFamily="18" charset="0"/>
                <a:cs typeface="Times New Roman" pitchFamily="18" charset="0"/>
              </a:rPr>
              <a:t>yedi yüz misli sevap </a:t>
            </a:r>
            <a:r>
              <a:rPr lang="tr-TR" sz="3600" dirty="0" smtClean="0">
                <a:solidFill>
                  <a:srgbClr val="002060"/>
                </a:solidFill>
                <a:latin typeface="Times New Roman" pitchFamily="18" charset="0"/>
                <a:cs typeface="Times New Roman" pitchFamily="18" charset="0"/>
              </a:rPr>
              <a:t>getirir.</a:t>
            </a:r>
          </a:p>
          <a:p>
            <a:pPr algn="ctr"/>
            <a:r>
              <a:rPr lang="tr-TR" sz="3600" dirty="0" smtClean="0">
                <a:solidFill>
                  <a:srgbClr val="002060"/>
                </a:solidFill>
                <a:latin typeface="Times New Roman" pitchFamily="18" charset="0"/>
                <a:cs typeface="Times New Roman" pitchFamily="18" charset="0"/>
              </a:rPr>
              <a:t>Ramazan ayında </a:t>
            </a:r>
            <a:r>
              <a:rPr lang="tr-TR" sz="3600" b="1" dirty="0" smtClean="0">
                <a:solidFill>
                  <a:srgbClr val="7030A0"/>
                </a:solidFill>
                <a:latin typeface="Times New Roman" pitchFamily="18" charset="0"/>
                <a:cs typeface="Times New Roman" pitchFamily="18" charset="0"/>
              </a:rPr>
              <a:t>bin misli sevap </a:t>
            </a:r>
            <a:r>
              <a:rPr lang="tr-TR" sz="3600" dirty="0" smtClean="0">
                <a:solidFill>
                  <a:srgbClr val="002060"/>
                </a:solidFill>
                <a:latin typeface="Times New Roman" pitchFamily="18" charset="0"/>
                <a:cs typeface="Times New Roman" pitchFamily="18" charset="0"/>
              </a:rPr>
              <a:t>getirir.</a:t>
            </a:r>
          </a:p>
          <a:p>
            <a:pPr algn="ctr"/>
            <a:r>
              <a:rPr lang="tr-TR" sz="1600" dirty="0" smtClean="0">
                <a:solidFill>
                  <a:srgbClr val="002060"/>
                </a:solidFill>
                <a:latin typeface="Times New Roman" pitchFamily="18" charset="0"/>
                <a:cs typeface="Times New Roman" pitchFamily="18" charset="0"/>
              </a:rPr>
              <a:t>(Mübarek Günler, Kübra Ülkü, S.88)</a:t>
            </a:r>
            <a:endParaRPr lang="tr-TR" sz="1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02606" cy="6858000"/>
          </a:xfrm>
          <a:prstGeom prst="rect">
            <a:avLst/>
          </a:prstGeom>
        </p:spPr>
      </p:pic>
      <p:sp>
        <p:nvSpPr>
          <p:cNvPr id="5" name="4 Dikdörtgen"/>
          <p:cNvSpPr/>
          <p:nvPr/>
        </p:nvSpPr>
        <p:spPr>
          <a:xfrm>
            <a:off x="1702571" y="0"/>
            <a:ext cx="8203429"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000" b="1" u="sng" dirty="0" smtClean="0">
                <a:solidFill>
                  <a:srgbClr val="002060"/>
                </a:solidFill>
                <a:latin typeface="Times New Roman" pitchFamily="18" charset="0"/>
                <a:cs typeface="Times New Roman" pitchFamily="18" charset="0"/>
              </a:rPr>
              <a:t>RECEP AYI </a:t>
            </a:r>
            <a:r>
              <a:rPr lang="tr-TR" sz="2400" b="1" dirty="0" smtClean="0">
                <a:solidFill>
                  <a:schemeClr val="tx1"/>
                </a:solidFill>
              </a:rPr>
              <a:t>08 </a:t>
            </a:r>
            <a:r>
              <a:rPr lang="tr-TR" sz="2400" b="1" dirty="0">
                <a:solidFill>
                  <a:schemeClr val="tx1"/>
                </a:solidFill>
              </a:rPr>
              <a:t>Nisan 2016 </a:t>
            </a:r>
            <a:r>
              <a:rPr lang="tr-TR" sz="2400" b="1" dirty="0" smtClean="0">
                <a:solidFill>
                  <a:schemeClr val="tx1"/>
                </a:solidFill>
              </a:rPr>
              <a:t>Cuma</a:t>
            </a:r>
          </a:p>
          <a:p>
            <a:pPr algn="ctr"/>
            <a:r>
              <a:rPr lang="tr-TR" sz="2800" dirty="0" err="1" smtClean="0">
                <a:solidFill>
                  <a:srgbClr val="002060"/>
                </a:solidFill>
                <a:latin typeface="Times New Roman" pitchFamily="18" charset="0"/>
                <a:cs typeface="Times New Roman" pitchFamily="18" charset="0"/>
              </a:rPr>
              <a:t>Receb</a:t>
            </a:r>
            <a:r>
              <a:rPr lang="tr-TR" sz="2800" dirty="0" smtClean="0">
                <a:solidFill>
                  <a:srgbClr val="002060"/>
                </a:solidFill>
                <a:latin typeface="Times New Roman" pitchFamily="18" charset="0"/>
                <a:cs typeface="Times New Roman" pitchFamily="18" charset="0"/>
              </a:rPr>
              <a:t> kelimesindeki “R” Allah'ın rahmetine, “C” Allah'ın cömertliğine ve yardımına, “B” ise Allah'ın “</a:t>
            </a:r>
            <a:r>
              <a:rPr lang="tr-TR" sz="2800" dirty="0" err="1" smtClean="0">
                <a:solidFill>
                  <a:srgbClr val="002060"/>
                </a:solidFill>
                <a:latin typeface="Times New Roman" pitchFamily="18" charset="0"/>
                <a:cs typeface="Times New Roman" pitchFamily="18" charset="0"/>
              </a:rPr>
              <a:t>birr”ine</a:t>
            </a:r>
            <a:r>
              <a:rPr lang="tr-TR" sz="2800" dirty="0" smtClean="0">
                <a:solidFill>
                  <a:srgbClr val="002060"/>
                </a:solidFill>
                <a:latin typeface="Times New Roman" pitchFamily="18" charset="0"/>
                <a:cs typeface="Times New Roman" pitchFamily="18" charset="0"/>
              </a:rPr>
              <a:t> (iyilik ve ihsanına) işaret eder. </a:t>
            </a:r>
          </a:p>
          <a:p>
            <a:pPr algn="just"/>
            <a:r>
              <a:rPr lang="tr-TR" sz="2800" dirty="0" err="1" smtClean="0">
                <a:solidFill>
                  <a:srgbClr val="002060"/>
                </a:solidFill>
                <a:latin typeface="Times New Roman" pitchFamily="18" charset="0"/>
                <a:cs typeface="Times New Roman" pitchFamily="18" charset="0"/>
              </a:rPr>
              <a:t>Receb</a:t>
            </a:r>
            <a:r>
              <a:rPr lang="tr-TR" sz="2800" dirty="0" smtClean="0">
                <a:solidFill>
                  <a:srgbClr val="002060"/>
                </a:solidFill>
                <a:latin typeface="Times New Roman" pitchFamily="18" charset="0"/>
                <a:cs typeface="Times New Roman" pitchFamily="18" charset="0"/>
              </a:rPr>
              <a:t> ayına “</a:t>
            </a:r>
            <a:r>
              <a:rPr lang="tr-TR" sz="2800" dirty="0" err="1" smtClean="0">
                <a:solidFill>
                  <a:srgbClr val="C00000"/>
                </a:solidFill>
                <a:latin typeface="Times New Roman" pitchFamily="18" charset="0"/>
                <a:cs typeface="Times New Roman" pitchFamily="18" charset="0"/>
              </a:rPr>
              <a:t>mutahhar</a:t>
            </a:r>
            <a:r>
              <a:rPr lang="tr-TR" sz="2800" dirty="0" smtClean="0">
                <a:solidFill>
                  <a:srgbClr val="002060"/>
                </a:solidFill>
                <a:latin typeface="Times New Roman" pitchFamily="18" charset="0"/>
                <a:cs typeface="Times New Roman" pitchFamily="18" charset="0"/>
              </a:rPr>
              <a:t>” denmiştir. Bunun sebebi, bu ayın bir kısmını oruçlu geçirenlerin günah ve hatalarından temizlenip paklanmasıdır. </a:t>
            </a:r>
            <a:r>
              <a:rPr lang="tr-TR" sz="2800" dirty="0" err="1" smtClean="0">
                <a:solidFill>
                  <a:srgbClr val="002060"/>
                </a:solidFill>
                <a:latin typeface="Times New Roman" pitchFamily="18" charset="0"/>
                <a:cs typeface="Times New Roman" pitchFamily="18" charset="0"/>
              </a:rPr>
              <a:t>Receb</a:t>
            </a:r>
            <a:r>
              <a:rPr lang="tr-TR" sz="2800" dirty="0" smtClean="0">
                <a:solidFill>
                  <a:srgbClr val="002060"/>
                </a:solidFill>
                <a:latin typeface="Times New Roman" pitchFamily="18" charset="0"/>
                <a:cs typeface="Times New Roman" pitchFamily="18" charset="0"/>
              </a:rPr>
              <a:t> ayının Peygamberler tarihinde ayrı bir yeri vardır. Meselâ, </a:t>
            </a:r>
          </a:p>
          <a:p>
            <a:pPr algn="just"/>
            <a:endParaRPr lang="tr-TR" sz="2400" dirty="0" smtClean="0">
              <a:solidFill>
                <a:srgbClr val="002060"/>
              </a:solidFill>
              <a:latin typeface="Times New Roman" pitchFamily="18" charset="0"/>
              <a:cs typeface="Times New Roman" pitchFamily="18" charset="0"/>
            </a:endParaRPr>
          </a:p>
          <a:p>
            <a:pPr marL="457200" indent="-457200" algn="just">
              <a:buFont typeface="Arial" pitchFamily="34" charset="0"/>
              <a:buChar char="•"/>
            </a:pPr>
            <a:r>
              <a:rPr lang="tr-TR" sz="2800" b="1" u="sng" dirty="0" smtClean="0">
                <a:solidFill>
                  <a:srgbClr val="002060"/>
                </a:solidFill>
                <a:latin typeface="Times New Roman" pitchFamily="18" charset="0"/>
                <a:cs typeface="Times New Roman" pitchFamily="18" charset="0"/>
              </a:rPr>
              <a:t>Nuh </a:t>
            </a:r>
            <a:r>
              <a:rPr lang="tr-TR" sz="2800" b="1" u="sng" dirty="0" err="1" smtClean="0">
                <a:solidFill>
                  <a:srgbClr val="002060"/>
                </a:solidFill>
                <a:latin typeface="Times New Roman" pitchFamily="18" charset="0"/>
                <a:cs typeface="Times New Roman" pitchFamily="18" charset="0"/>
              </a:rPr>
              <a:t>Aleyhisselâm</a:t>
            </a:r>
            <a:r>
              <a:rPr lang="tr-TR" sz="2800" b="1" u="sng" dirty="0" smtClean="0">
                <a:solidFill>
                  <a:srgbClr val="002060"/>
                </a:solidFill>
                <a:latin typeface="Times New Roman" pitchFamily="18" charset="0"/>
                <a:cs typeface="Times New Roman" pitchFamily="18" charset="0"/>
              </a:rPr>
              <a:t> ve kavmi </a:t>
            </a:r>
            <a:r>
              <a:rPr lang="tr-TR" sz="2800" b="1" u="sng" dirty="0" err="1" smtClean="0">
                <a:solidFill>
                  <a:srgbClr val="002060"/>
                </a:solidFill>
                <a:latin typeface="Times New Roman" pitchFamily="18" charset="0"/>
                <a:cs typeface="Times New Roman" pitchFamily="18" charset="0"/>
              </a:rPr>
              <a:t>Receb</a:t>
            </a:r>
            <a:r>
              <a:rPr lang="tr-TR" sz="2800" b="1" u="sng" dirty="0" smtClean="0">
                <a:solidFill>
                  <a:srgbClr val="002060"/>
                </a:solidFill>
                <a:latin typeface="Times New Roman" pitchFamily="18" charset="0"/>
                <a:cs typeface="Times New Roman" pitchFamily="18" charset="0"/>
              </a:rPr>
              <a:t> ayında gemiye binmiş ve tufandan kurtulmuşlardır</a:t>
            </a:r>
            <a:r>
              <a:rPr lang="tr-TR" sz="2800" dirty="0" smtClean="0">
                <a:solidFill>
                  <a:srgbClr val="002060"/>
                </a:solidFill>
                <a:latin typeface="Times New Roman" pitchFamily="18" charset="0"/>
                <a:cs typeface="Times New Roman" pitchFamily="18" charset="0"/>
              </a:rPr>
              <a:t>.</a:t>
            </a:r>
          </a:p>
          <a:p>
            <a:pPr marL="457200" indent="-457200" algn="just">
              <a:buFont typeface="Arial" pitchFamily="34" charset="0"/>
              <a:buChar char="•"/>
            </a:pPr>
            <a:r>
              <a:rPr lang="tr-TR" sz="2800" b="1" u="sng" dirty="0" err="1" smtClean="0">
                <a:solidFill>
                  <a:srgbClr val="FF0000"/>
                </a:solidFill>
              </a:rPr>
              <a:t>Regaib</a:t>
            </a:r>
            <a:r>
              <a:rPr lang="tr-TR" sz="2800" b="1" u="sng" dirty="0" smtClean="0">
                <a:solidFill>
                  <a:srgbClr val="FF0000"/>
                </a:solidFill>
              </a:rPr>
              <a:t> ve </a:t>
            </a:r>
            <a:r>
              <a:rPr lang="tr-TR" sz="2800" b="1" u="sng" dirty="0" err="1" smtClean="0">
                <a:solidFill>
                  <a:srgbClr val="FF0000"/>
                </a:solidFill>
              </a:rPr>
              <a:t>Mi'rac</a:t>
            </a:r>
            <a:r>
              <a:rPr lang="tr-TR" sz="2800" b="1" u="sng" dirty="0" smtClean="0">
                <a:solidFill>
                  <a:srgbClr val="FF0000"/>
                </a:solidFill>
              </a:rPr>
              <a:t> gibi mübarek geceleri içinde bulundurur.</a:t>
            </a:r>
            <a:r>
              <a:rPr lang="tr-TR" sz="2800" dirty="0" smtClean="0">
                <a:solidFill>
                  <a:srgbClr val="FF0000"/>
                </a:solidFill>
              </a:rPr>
              <a:t> </a:t>
            </a:r>
          </a:p>
          <a:p>
            <a:pPr marL="457200" indent="-457200" algn="just">
              <a:buFont typeface="Arial" pitchFamily="34" charset="0"/>
              <a:buChar char="•"/>
            </a:pPr>
            <a:r>
              <a:rPr lang="tr-TR" sz="2800" b="1" u="sng" dirty="0" err="1" smtClean="0">
                <a:solidFill>
                  <a:srgbClr val="00B050"/>
                </a:solidFill>
              </a:rPr>
              <a:t>Kur'ân'da</a:t>
            </a:r>
            <a:r>
              <a:rPr lang="tr-TR" sz="2800" b="1" u="sng" dirty="0" smtClean="0">
                <a:solidFill>
                  <a:srgbClr val="00B050"/>
                </a:solidFill>
              </a:rPr>
              <a:t> haram ayları olarak geçen dört aydan birisi</a:t>
            </a:r>
            <a:r>
              <a:rPr lang="tr-TR" sz="2800" dirty="0" smtClean="0">
                <a:solidFill>
                  <a:srgbClr val="00B050"/>
                </a:solidFill>
              </a:rPr>
              <a:t> olarak belirtilmiştir.</a:t>
            </a:r>
            <a:endParaRPr lang="tr-TR"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857388" cy="6858000"/>
          </a:xfrm>
          <a:prstGeom prst="rect">
            <a:avLst/>
          </a:prstGeom>
        </p:spPr>
      </p:pic>
      <p:sp>
        <p:nvSpPr>
          <p:cNvPr id="5" name="4 Dikdörtgen"/>
          <p:cNvSpPr/>
          <p:nvPr/>
        </p:nvSpPr>
        <p:spPr>
          <a:xfrm>
            <a:off x="1857354" y="0"/>
            <a:ext cx="7854175"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dirty="0" smtClean="0">
                <a:solidFill>
                  <a:srgbClr val="002060"/>
                </a:solidFill>
                <a:latin typeface="HASENAT" panose="01000600020000020003" pitchFamily="2" charset="-78"/>
                <a:cs typeface="HASENAT" panose="01000600020000020003" pitchFamily="2" charset="-78"/>
              </a:rPr>
              <a:t>اِنَّ عِدَّةَ الشُّهُورِ عِنْدَ اللهِ اثْنَا عَشَرَ شَهْرًا فِى كِتَابِ اللهِ يَوْمَ خَلَقَ السَّمَوَاتِ وَاْلاَرْضَ مِنْهَا اَرْبَعَةٌ حُرُمٌ ذَلِكَ الدِّينُ الْقَيِّمُ فَلاَ تَظْلِمُوا فِيهِنَّ اَنْفُسَكُمْ</a:t>
            </a:r>
            <a:endParaRPr lang="tr-TR" sz="4000" dirty="0" smtClean="0">
              <a:solidFill>
                <a:srgbClr val="002060"/>
              </a:solidFill>
              <a:latin typeface="HASENAT" panose="01000600020000020003" pitchFamily="2" charset="-78"/>
              <a:cs typeface="HASENAT" panose="01000600020000020003" pitchFamily="2" charset="-78"/>
            </a:endParaRPr>
          </a:p>
          <a:p>
            <a:pPr algn="just"/>
            <a:r>
              <a:rPr lang="tr-TR" sz="1100" dirty="0" smtClean="0">
                <a:solidFill>
                  <a:srgbClr val="002060"/>
                </a:solidFill>
              </a:rPr>
              <a:t> </a:t>
            </a:r>
            <a:r>
              <a:rPr lang="tr-TR" sz="2000" dirty="0" smtClean="0">
                <a:solidFill>
                  <a:srgbClr val="002060"/>
                </a:solidFill>
              </a:rPr>
              <a:t>	</a:t>
            </a:r>
          </a:p>
          <a:p>
            <a:pPr algn="just"/>
            <a:r>
              <a:rPr lang="tr-TR" sz="2800" dirty="0" smtClean="0">
                <a:solidFill>
                  <a:srgbClr val="002060"/>
                </a:solidFill>
              </a:rPr>
              <a:t>“</a:t>
            </a:r>
            <a:r>
              <a:rPr lang="tr-TR" sz="3200" dirty="0" smtClean="0">
                <a:solidFill>
                  <a:srgbClr val="002060"/>
                </a:solidFill>
              </a:rPr>
              <a:t>Şüphesiz, Allah’ın gökleri ve yeri yarattığı günkü yazısında, </a:t>
            </a:r>
            <a:r>
              <a:rPr lang="tr-TR" sz="3200" dirty="0" smtClean="0">
                <a:solidFill>
                  <a:srgbClr val="C00000"/>
                </a:solidFill>
              </a:rPr>
              <a:t>Allah katında ayların sayısı on ikidir. </a:t>
            </a:r>
            <a:r>
              <a:rPr lang="tr-TR" sz="3200" b="1" dirty="0" smtClean="0">
                <a:solidFill>
                  <a:srgbClr val="0070C0"/>
                </a:solidFill>
              </a:rPr>
              <a:t>Bunlardan dördü haram aylardır.</a:t>
            </a:r>
            <a:r>
              <a:rPr lang="tr-TR" sz="3200" dirty="0" smtClean="0">
                <a:solidFill>
                  <a:srgbClr val="0070C0"/>
                </a:solidFill>
              </a:rPr>
              <a:t> </a:t>
            </a:r>
            <a:r>
              <a:rPr lang="tr-TR" sz="3200" dirty="0" smtClean="0">
                <a:solidFill>
                  <a:srgbClr val="002060"/>
                </a:solidFill>
              </a:rPr>
              <a:t>İşte bu Allah’ın dosdoğru kanunudur. Öyleyse o aylarda kendinize zulmetmeyin</a:t>
            </a:r>
            <a:r>
              <a:rPr lang="tr-TR" sz="2800" dirty="0" smtClean="0">
                <a:solidFill>
                  <a:srgbClr val="002060"/>
                </a:solidFill>
              </a:rPr>
              <a:t>...” </a:t>
            </a:r>
            <a:r>
              <a:rPr lang="tr-TR" sz="2000" dirty="0" smtClean="0">
                <a:solidFill>
                  <a:srgbClr val="002060"/>
                </a:solidFill>
              </a:rPr>
              <a:t>(</a:t>
            </a:r>
            <a:r>
              <a:rPr lang="tr-TR" sz="2000" dirty="0" err="1" smtClean="0">
                <a:solidFill>
                  <a:srgbClr val="002060"/>
                </a:solidFill>
              </a:rPr>
              <a:t>Tevbe</a:t>
            </a:r>
            <a:r>
              <a:rPr lang="tr-TR" sz="2000" dirty="0" smtClean="0">
                <a:solidFill>
                  <a:srgbClr val="002060"/>
                </a:solidFill>
              </a:rPr>
              <a:t>, 9/36)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625215" cy="6858000"/>
          </a:xfrm>
          <a:prstGeom prst="rect">
            <a:avLst/>
          </a:prstGeom>
        </p:spPr>
      </p:pic>
      <p:sp>
        <p:nvSpPr>
          <p:cNvPr id="5" name="4 Dikdörtgen"/>
          <p:cNvSpPr/>
          <p:nvPr/>
        </p:nvSpPr>
        <p:spPr>
          <a:xfrm>
            <a:off x="1703189" y="0"/>
            <a:ext cx="8008340"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endParaRPr lang="tr-TR" sz="2400" dirty="0" smtClean="0">
              <a:solidFill>
                <a:srgbClr val="002060"/>
              </a:solidFill>
            </a:endParaRPr>
          </a:p>
          <a:p>
            <a:pPr algn="ctr" rtl="1"/>
            <a:r>
              <a:rPr lang="ar-SA" sz="3200" dirty="0" smtClean="0">
                <a:latin typeface="HASENAT" panose="01000600020000020003" pitchFamily="2" charset="-78"/>
                <a:cs typeface="HASENAT" panose="01000600020000020003" pitchFamily="2" charset="-78"/>
              </a:rPr>
              <a:t> </a:t>
            </a:r>
            <a:r>
              <a:rPr lang="ar-SA" sz="3600" dirty="0" smtClean="0">
                <a:solidFill>
                  <a:srgbClr val="002060"/>
                </a:solidFill>
                <a:latin typeface="HASENAT" panose="01000600020000020003" pitchFamily="2" charset="-78"/>
                <a:cs typeface="HASENAT" panose="01000600020000020003" pitchFamily="2" charset="-78"/>
              </a:rPr>
              <a:t>« إِنَّ الزَّمَانَ قَدِ اسْتَدَارَ كَهَيْئَتِهِ يَوْمَ خَلَقَ اللَّهُ السَّمَوَاتِ وَالأَرْضَ ، السَّنَةُ اثْنَا عَشَرَ شَهْرًا مِنْهَا ، أَرْبَعَةٌ حُرُمٌ ، ثَلاَثٌ مُتَوَالِيَاتٌ ، ذُو الْقَعْدَةِ وَذُو الْحِجَّةِ وَالْمُحَرَّمُ وَرَجَبُ مُضَرَ الَّذِى بَيْنَ جُمَادَى وَشَعْبَانَ »</a:t>
            </a:r>
            <a:endParaRPr lang="tr-TR" sz="3200" dirty="0" smtClean="0">
              <a:solidFill>
                <a:srgbClr val="002060"/>
              </a:solidFill>
              <a:latin typeface="HASENAT" panose="01000600020000020003" pitchFamily="2" charset="-78"/>
              <a:cs typeface="HASENAT" panose="01000600020000020003" pitchFamily="2" charset="-78"/>
            </a:endParaRPr>
          </a:p>
          <a:p>
            <a:pPr algn="just"/>
            <a:r>
              <a:rPr lang="tr-TR" sz="3200" dirty="0" smtClean="0">
                <a:solidFill>
                  <a:srgbClr val="002060"/>
                </a:solidFill>
              </a:rPr>
              <a:t>"Muhakkak ki zaman Allah'ın yarattığı günkü şekliyle akıp gitmektedir. </a:t>
            </a:r>
            <a:r>
              <a:rPr lang="tr-TR" sz="3200" dirty="0" smtClean="0">
                <a:solidFill>
                  <a:srgbClr val="0070C0"/>
                </a:solidFill>
              </a:rPr>
              <a:t>Sene </a:t>
            </a:r>
            <a:r>
              <a:rPr lang="tr-TR" sz="3200" dirty="0" err="1" smtClean="0">
                <a:solidFill>
                  <a:srgbClr val="0070C0"/>
                </a:solidFill>
              </a:rPr>
              <a:t>oniki</a:t>
            </a:r>
            <a:r>
              <a:rPr lang="tr-TR" sz="3200" dirty="0" smtClean="0">
                <a:solidFill>
                  <a:srgbClr val="0070C0"/>
                </a:solidFill>
              </a:rPr>
              <a:t> aydır. </a:t>
            </a:r>
            <a:r>
              <a:rPr lang="tr-TR" sz="3200" dirty="0" smtClean="0">
                <a:solidFill>
                  <a:srgbClr val="FF0000"/>
                </a:solidFill>
              </a:rPr>
              <a:t>Onlardan </a:t>
            </a:r>
            <a:r>
              <a:rPr lang="tr-TR" sz="3200" u="sng" dirty="0" smtClean="0">
                <a:solidFill>
                  <a:srgbClr val="FF0000"/>
                </a:solidFill>
              </a:rPr>
              <a:t>dördü haram aylarıdır. </a:t>
            </a:r>
            <a:r>
              <a:rPr lang="tr-TR" sz="3200" u="sng" dirty="0" smtClean="0">
                <a:solidFill>
                  <a:srgbClr val="002060"/>
                </a:solidFill>
              </a:rPr>
              <a:t>Bunlardan üçü </a:t>
            </a:r>
            <a:r>
              <a:rPr lang="tr-TR" sz="3200" u="sng" dirty="0" err="1" smtClean="0">
                <a:solidFill>
                  <a:srgbClr val="002060"/>
                </a:solidFill>
              </a:rPr>
              <a:t>peşpeşedir</a:t>
            </a:r>
            <a:r>
              <a:rPr lang="tr-TR" sz="3200" u="sng" dirty="0" smtClean="0">
                <a:solidFill>
                  <a:srgbClr val="002060"/>
                </a:solidFill>
              </a:rPr>
              <a:t>. </a:t>
            </a:r>
            <a:r>
              <a:rPr lang="tr-TR" sz="3200" u="sng" dirty="0" smtClean="0">
                <a:solidFill>
                  <a:srgbClr val="FF0000"/>
                </a:solidFill>
              </a:rPr>
              <a:t>Zilkade, Zilhicce, Muharrem</a:t>
            </a:r>
            <a:r>
              <a:rPr lang="tr-TR" sz="3200" u="sng" dirty="0" smtClean="0">
                <a:solidFill>
                  <a:srgbClr val="002060"/>
                </a:solidFill>
              </a:rPr>
              <a:t>,</a:t>
            </a:r>
            <a:r>
              <a:rPr lang="tr-TR" sz="3200" dirty="0" smtClean="0">
                <a:solidFill>
                  <a:srgbClr val="002060"/>
                </a:solidFill>
              </a:rPr>
              <a:t> bir de </a:t>
            </a:r>
            <a:r>
              <a:rPr lang="tr-TR" sz="3200" b="1" u="sng" dirty="0" err="1" smtClean="0">
                <a:solidFill>
                  <a:srgbClr val="002060"/>
                </a:solidFill>
              </a:rPr>
              <a:t>Cemaziyel-âhir</a:t>
            </a:r>
            <a:r>
              <a:rPr lang="tr-TR" sz="3200" b="1" u="sng" dirty="0" smtClean="0">
                <a:solidFill>
                  <a:srgbClr val="002060"/>
                </a:solidFill>
              </a:rPr>
              <a:t> ile Şaban ayları </a:t>
            </a:r>
            <a:r>
              <a:rPr lang="tr-TR" sz="3200" b="1" u="sng" dirty="0" err="1" smtClean="0">
                <a:solidFill>
                  <a:srgbClr val="002060"/>
                </a:solidFill>
              </a:rPr>
              <a:t>arasıda</a:t>
            </a:r>
            <a:r>
              <a:rPr lang="tr-TR" sz="3200" b="1" u="sng" dirty="0" smtClean="0">
                <a:solidFill>
                  <a:srgbClr val="002060"/>
                </a:solidFill>
              </a:rPr>
              <a:t> olan ve </a:t>
            </a:r>
            <a:r>
              <a:rPr lang="tr-TR" sz="3200" b="1" u="sng" dirty="0" err="1" smtClean="0">
                <a:solidFill>
                  <a:srgbClr val="002060"/>
                </a:solidFill>
              </a:rPr>
              <a:t>Mudar</a:t>
            </a:r>
            <a:r>
              <a:rPr lang="tr-TR" sz="3200" b="1" u="sng" dirty="0" smtClean="0">
                <a:solidFill>
                  <a:srgbClr val="002060"/>
                </a:solidFill>
              </a:rPr>
              <a:t> Kabilesi'nin ayı </a:t>
            </a:r>
            <a:r>
              <a:rPr lang="tr-TR" sz="3200" b="1" u="sng" dirty="0" smtClean="0">
                <a:solidFill>
                  <a:srgbClr val="FF0000"/>
                </a:solidFill>
              </a:rPr>
              <a:t>Recep</a:t>
            </a:r>
            <a:r>
              <a:rPr lang="tr-TR" sz="3200" b="1" u="sng" dirty="0" smtClean="0">
                <a:solidFill>
                  <a:srgbClr val="002060"/>
                </a:solidFill>
              </a:rPr>
              <a:t>'tir</a:t>
            </a:r>
            <a:r>
              <a:rPr lang="tr-TR" sz="3200" dirty="0" smtClean="0">
                <a:solidFill>
                  <a:srgbClr val="002060"/>
                </a:solidFill>
              </a:rPr>
              <a:t>." </a:t>
            </a:r>
          </a:p>
          <a:p>
            <a:pPr algn="just"/>
            <a:r>
              <a:rPr lang="tr-TR" sz="1400" dirty="0" smtClean="0">
                <a:solidFill>
                  <a:srgbClr val="002060"/>
                </a:solidFill>
              </a:rPr>
              <a:t>(</a:t>
            </a:r>
            <a:r>
              <a:rPr lang="tr-TR" sz="1400" dirty="0" err="1" smtClean="0">
                <a:solidFill>
                  <a:srgbClr val="002060"/>
                </a:solidFill>
              </a:rPr>
              <a:t>Buharî</a:t>
            </a:r>
            <a:r>
              <a:rPr lang="tr-TR" sz="1400" dirty="0" smtClean="0">
                <a:solidFill>
                  <a:srgbClr val="002060"/>
                </a:solidFill>
              </a:rPr>
              <a:t>, Tefsir, </a:t>
            </a:r>
            <a:r>
              <a:rPr lang="tr-TR" sz="1400" dirty="0" err="1" smtClean="0">
                <a:solidFill>
                  <a:srgbClr val="002060"/>
                </a:solidFill>
              </a:rPr>
              <a:t>Sûre</a:t>
            </a:r>
            <a:r>
              <a:rPr lang="tr-TR" sz="1400" dirty="0" smtClean="0">
                <a:solidFill>
                  <a:srgbClr val="002060"/>
                </a:solidFill>
              </a:rPr>
              <a:t>, 8-9)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cstate="print"/>
          <a:srcRect l="3906" r="75073"/>
          <a:stretch>
            <a:fillRect/>
          </a:stretch>
        </p:blipFill>
        <p:spPr>
          <a:xfrm>
            <a:off x="-35" y="0"/>
            <a:ext cx="1702606" cy="6858000"/>
          </a:xfrm>
          <a:prstGeom prst="rect">
            <a:avLst/>
          </a:prstGeom>
        </p:spPr>
      </p:pic>
      <p:sp>
        <p:nvSpPr>
          <p:cNvPr id="5" name="4 Dikdörtgen"/>
          <p:cNvSpPr/>
          <p:nvPr/>
        </p:nvSpPr>
        <p:spPr>
          <a:xfrm>
            <a:off x="1702570" y="0"/>
            <a:ext cx="8074965"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000" b="1" u="sng" dirty="0" smtClean="0">
                <a:solidFill>
                  <a:srgbClr val="002060"/>
                </a:solidFill>
              </a:rPr>
              <a:t>1.A. REĞAİB KANDİLİ </a:t>
            </a:r>
            <a:r>
              <a:rPr lang="tr-TR" sz="2400" b="1" dirty="0">
                <a:solidFill>
                  <a:schemeClr val="tx1"/>
                </a:solidFill>
              </a:rPr>
              <a:t>07 Nisan 2016 Perşembe</a:t>
            </a:r>
            <a:endParaRPr lang="tr-TR" sz="2000" dirty="0" smtClean="0">
              <a:solidFill>
                <a:schemeClr val="tx1"/>
              </a:solidFill>
            </a:endParaRPr>
          </a:p>
          <a:p>
            <a:pPr algn="just"/>
            <a:r>
              <a:rPr lang="tr-TR" sz="2400" b="1" u="sng" dirty="0" smtClean="0">
                <a:solidFill>
                  <a:srgbClr val="002060"/>
                </a:solidFill>
              </a:rPr>
              <a:t>Recep ayının ilk Cuma gecesi olan </a:t>
            </a:r>
            <a:r>
              <a:rPr lang="tr-TR" sz="2400" b="1" u="sng" dirty="0" err="1" smtClean="0">
                <a:solidFill>
                  <a:srgbClr val="002060"/>
                </a:solidFill>
              </a:rPr>
              <a:t>Reğaib</a:t>
            </a:r>
            <a:r>
              <a:rPr lang="tr-TR" sz="2400" b="1" u="sng" dirty="0" smtClean="0">
                <a:solidFill>
                  <a:srgbClr val="002060"/>
                </a:solidFill>
              </a:rPr>
              <a:t> kandili</a:t>
            </a:r>
            <a:r>
              <a:rPr lang="tr-TR" sz="2400" dirty="0" smtClean="0">
                <a:solidFill>
                  <a:srgbClr val="002060"/>
                </a:solidFill>
              </a:rPr>
              <a:t>, Yüce </a:t>
            </a:r>
            <a:r>
              <a:rPr lang="tr-TR" sz="2400" dirty="0" smtClean="0">
                <a:solidFill>
                  <a:srgbClr val="C00000"/>
                </a:solidFill>
              </a:rPr>
              <a:t>Allah'ın kullarına bol bol bağışta bulunduğu, az </a:t>
            </a:r>
            <a:r>
              <a:rPr lang="tr-TR" sz="2400" dirty="0" err="1" smtClean="0">
                <a:solidFill>
                  <a:srgbClr val="C00000"/>
                </a:solidFill>
              </a:rPr>
              <a:t>ibâdetlerine</a:t>
            </a:r>
            <a:r>
              <a:rPr lang="tr-TR" sz="2400" dirty="0" smtClean="0">
                <a:solidFill>
                  <a:srgbClr val="C00000"/>
                </a:solidFill>
              </a:rPr>
              <a:t> karşılık çok ecir verdiği bir rağbet gecesidir. </a:t>
            </a:r>
          </a:p>
          <a:p>
            <a:pPr algn="just"/>
            <a:r>
              <a:rPr lang="tr-TR" sz="2400" dirty="0">
                <a:solidFill>
                  <a:srgbClr val="7030A0"/>
                </a:solidFill>
              </a:rPr>
              <a:t>Bu gece, üç aylık mübarek ahiret pazarının ilk sergisidir.</a:t>
            </a:r>
          </a:p>
          <a:p>
            <a:pPr algn="just"/>
            <a:r>
              <a:rPr lang="tr-TR" sz="2400" b="1" dirty="0">
                <a:solidFill>
                  <a:srgbClr val="00B050"/>
                </a:solidFill>
              </a:rPr>
              <a:t>Bir arınma ve aklanma, nurlanıp paklanma fırsatıdır</a:t>
            </a:r>
            <a:r>
              <a:rPr lang="tr-TR" sz="2400" b="1" dirty="0" smtClean="0">
                <a:solidFill>
                  <a:srgbClr val="00B050"/>
                </a:solidFill>
              </a:rPr>
              <a:t>.</a:t>
            </a:r>
          </a:p>
          <a:p>
            <a:pPr algn="just"/>
            <a:r>
              <a:rPr lang="tr-TR" sz="2400" dirty="0">
                <a:solidFill>
                  <a:schemeClr val="tx1"/>
                </a:solidFill>
              </a:rPr>
              <a:t>Kurumuş çatlamış topraklar için su neyi ifade ediyorsa</a:t>
            </a:r>
            <a:r>
              <a:rPr lang="tr-TR" sz="2400" dirty="0" smtClean="0">
                <a:solidFill>
                  <a:schemeClr val="tx1"/>
                </a:solidFill>
              </a:rPr>
              <a:t>, Mevlâ’ya </a:t>
            </a:r>
            <a:r>
              <a:rPr lang="tr-TR" sz="2400" dirty="0">
                <a:solidFill>
                  <a:schemeClr val="tx1"/>
                </a:solidFill>
              </a:rPr>
              <a:t>âşık gönüller için de bu gece odur.</a:t>
            </a:r>
          </a:p>
          <a:p>
            <a:pPr algn="just"/>
            <a:r>
              <a:rPr lang="tr-TR" sz="2400" dirty="0">
                <a:solidFill>
                  <a:schemeClr val="tx1"/>
                </a:solidFill>
              </a:rPr>
              <a:t>Salih amelden mahrum olanların kurumuş kalpleri için de bu gece odur</a:t>
            </a:r>
            <a:r>
              <a:rPr lang="tr-TR" sz="2400" dirty="0" smtClean="0">
                <a:solidFill>
                  <a:schemeClr val="tx1"/>
                </a:solidFill>
              </a:rPr>
              <a:t>.</a:t>
            </a:r>
            <a:endParaRPr lang="tr-TR" sz="2000" dirty="0" smtClean="0">
              <a:solidFill>
                <a:srgbClr val="002060"/>
              </a:solidFill>
            </a:endParaRPr>
          </a:p>
          <a:p>
            <a:pPr algn="just"/>
            <a:r>
              <a:rPr lang="tr-TR" sz="2400" dirty="0" err="1" smtClean="0">
                <a:solidFill>
                  <a:srgbClr val="002060"/>
                </a:solidFill>
              </a:rPr>
              <a:t>Reğaib</a:t>
            </a:r>
            <a:r>
              <a:rPr lang="tr-TR" sz="2400" dirty="0" smtClean="0">
                <a:solidFill>
                  <a:srgbClr val="002060"/>
                </a:solidFill>
              </a:rPr>
              <a:t> kandili; Recep ayındaki </a:t>
            </a:r>
            <a:r>
              <a:rPr lang="tr-TR" sz="2400" dirty="0" err="1" smtClean="0">
                <a:solidFill>
                  <a:srgbClr val="002060"/>
                </a:solidFill>
              </a:rPr>
              <a:t>Mi'rac</a:t>
            </a:r>
            <a:r>
              <a:rPr lang="tr-TR" sz="2400" dirty="0" smtClean="0">
                <a:solidFill>
                  <a:srgbClr val="002060"/>
                </a:solidFill>
              </a:rPr>
              <a:t>; Şaban ayındaki Berat kandillerini, Ramazan ayını, Ramazan ayı içerisindeki Kadir gecesini, Ramazan ve Kurban bayramlarını müjdeleyen mübarek bir gecedir. </a:t>
            </a:r>
            <a:endParaRPr lang="tr-TR" sz="2400" dirty="0">
              <a:solidFill>
                <a:srgbClr val="00206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7931567"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rgbClr val="002060"/>
                </a:solidFill>
              </a:rPr>
              <a:t>1.B. MİRAC GECESİ </a:t>
            </a:r>
            <a:r>
              <a:rPr lang="tr-TR" sz="2800" b="1" dirty="0">
                <a:solidFill>
                  <a:schemeClr val="tx1"/>
                </a:solidFill>
              </a:rPr>
              <a:t>03 Mayıs 2016 Salı akşamı</a:t>
            </a:r>
            <a:endParaRPr lang="tr-TR" sz="2800" b="1" u="sng" dirty="0" smtClean="0">
              <a:solidFill>
                <a:schemeClr val="tx1"/>
              </a:solidFill>
            </a:endParaRPr>
          </a:p>
          <a:p>
            <a:pPr algn="ctr"/>
            <a:endParaRPr lang="tr-TR" sz="1400" dirty="0" smtClean="0">
              <a:solidFill>
                <a:srgbClr val="002060"/>
              </a:solidFill>
            </a:endParaRPr>
          </a:p>
          <a:p>
            <a:pPr algn="ctr"/>
            <a:r>
              <a:rPr lang="tr-TR" sz="3200" b="1" u="sng" dirty="0" err="1" smtClean="0">
                <a:solidFill>
                  <a:srgbClr val="002060"/>
                </a:solidFill>
              </a:rPr>
              <a:t>Receb</a:t>
            </a:r>
            <a:r>
              <a:rPr lang="tr-TR" sz="3200" b="1" u="sng" dirty="0" smtClean="0">
                <a:solidFill>
                  <a:srgbClr val="002060"/>
                </a:solidFill>
              </a:rPr>
              <a:t> ayının 27. gecesi Miraç gecesidir. </a:t>
            </a:r>
          </a:p>
          <a:p>
            <a:pPr algn="ctr"/>
            <a:r>
              <a:rPr lang="tr-TR" sz="2800" dirty="0" smtClean="0">
                <a:solidFill>
                  <a:srgbClr val="002060"/>
                </a:solidFill>
              </a:rPr>
              <a:t>Hicretten bir buçuk yıl kadar önce vuku bulmuştur.</a:t>
            </a:r>
          </a:p>
          <a:p>
            <a:pPr algn="ctr"/>
            <a:endParaRPr lang="tr-TR" sz="2400" dirty="0" smtClean="0">
              <a:solidFill>
                <a:srgbClr val="002060"/>
              </a:solidFill>
            </a:endParaRPr>
          </a:p>
          <a:p>
            <a:pPr algn="ctr"/>
            <a:r>
              <a:rPr lang="ar-SA" sz="3200" dirty="0" smtClean="0">
                <a:solidFill>
                  <a:srgbClr val="002060"/>
                </a:solidFill>
                <a:latin typeface="HASENAT" panose="01000600020000020003" pitchFamily="2" charset="-78"/>
                <a:cs typeface="HASENAT" panose="01000600020000020003" pitchFamily="2" charset="-78"/>
              </a:rPr>
              <a:t>سُبْحَانَ الَّذٖى اَسْرٰى بِعَبْدِهٖ لَيْلًا مِنَ الْمَسْجِدِ الْحَرَامِ اِلَى الْمَسْجِدِ الْاَقْصَا الَّذٖى بَارَكْنَا حَوْلَهُ لِنُرِيَهُ مِنْ اٰيَاتِنَا اِنَّهُ هُوَ السَّمٖيعُ الْبَصٖيرُ</a:t>
            </a:r>
            <a:endParaRPr lang="tr-TR" sz="3200" dirty="0" smtClean="0">
              <a:solidFill>
                <a:srgbClr val="002060"/>
              </a:solidFill>
              <a:latin typeface="HASENAT" panose="01000600020000020003" pitchFamily="2" charset="-78"/>
              <a:cs typeface="HASENAT" panose="01000600020000020003" pitchFamily="2" charset="-78"/>
            </a:endParaRPr>
          </a:p>
          <a:p>
            <a:endParaRPr lang="tr-TR" sz="1600" dirty="0" smtClean="0">
              <a:solidFill>
                <a:srgbClr val="002060"/>
              </a:solidFill>
            </a:endParaRPr>
          </a:p>
          <a:p>
            <a:pPr algn="just"/>
            <a:r>
              <a:rPr lang="tr-TR" sz="2800" dirty="0" smtClean="0">
                <a:solidFill>
                  <a:srgbClr val="002060"/>
                </a:solidFill>
              </a:rPr>
              <a:t>“Kendisine </a:t>
            </a:r>
            <a:r>
              <a:rPr lang="tr-TR" sz="2800" dirty="0" err="1" smtClean="0">
                <a:solidFill>
                  <a:srgbClr val="002060"/>
                </a:solidFill>
              </a:rPr>
              <a:t>âyetlerimizden</a:t>
            </a:r>
            <a:r>
              <a:rPr lang="tr-TR" sz="2800" dirty="0" smtClean="0">
                <a:solidFill>
                  <a:srgbClr val="002060"/>
                </a:solidFill>
              </a:rPr>
              <a:t> bir kısmını gösterelim diye kulunu (Muhammed’i) </a:t>
            </a:r>
            <a:r>
              <a:rPr lang="tr-TR" sz="2800" dirty="0" smtClean="0">
                <a:solidFill>
                  <a:srgbClr val="C00000"/>
                </a:solidFill>
              </a:rPr>
              <a:t>bir gece </a:t>
            </a:r>
            <a:r>
              <a:rPr lang="tr-TR" sz="2800" dirty="0" err="1" smtClean="0">
                <a:solidFill>
                  <a:srgbClr val="C00000"/>
                </a:solidFill>
              </a:rPr>
              <a:t>Mescid</a:t>
            </a:r>
            <a:r>
              <a:rPr lang="tr-TR" sz="2800" dirty="0" smtClean="0">
                <a:solidFill>
                  <a:srgbClr val="C00000"/>
                </a:solidFill>
              </a:rPr>
              <a:t>-i Haram’dan çevresini bereketlendirdiğimiz </a:t>
            </a:r>
            <a:r>
              <a:rPr lang="tr-TR" sz="2800" dirty="0" err="1" smtClean="0">
                <a:solidFill>
                  <a:srgbClr val="C00000"/>
                </a:solidFill>
              </a:rPr>
              <a:t>Mescid</a:t>
            </a:r>
            <a:r>
              <a:rPr lang="tr-TR" sz="2800" dirty="0" smtClean="0">
                <a:solidFill>
                  <a:srgbClr val="C00000"/>
                </a:solidFill>
              </a:rPr>
              <a:t>-i </a:t>
            </a:r>
            <a:r>
              <a:rPr lang="tr-TR" sz="2800" dirty="0" err="1" smtClean="0">
                <a:solidFill>
                  <a:srgbClr val="C00000"/>
                </a:solidFill>
              </a:rPr>
              <a:t>Aksa’ya</a:t>
            </a:r>
            <a:r>
              <a:rPr lang="tr-TR" sz="2800" dirty="0" smtClean="0">
                <a:solidFill>
                  <a:srgbClr val="C00000"/>
                </a:solidFill>
              </a:rPr>
              <a:t> götüren Allah’ın şanı yücedir. </a:t>
            </a:r>
            <a:r>
              <a:rPr lang="tr-TR" sz="2800" dirty="0" smtClean="0">
                <a:solidFill>
                  <a:srgbClr val="002060"/>
                </a:solidFill>
              </a:rPr>
              <a:t>Hiç şüphesiz O, hakkıyla işitendir, hakkıyla görendir.” </a:t>
            </a:r>
            <a:r>
              <a:rPr lang="tr-TR" sz="1200" dirty="0" smtClean="0">
                <a:solidFill>
                  <a:srgbClr val="002060"/>
                </a:solidFill>
              </a:rPr>
              <a:t>(</a:t>
            </a:r>
            <a:r>
              <a:rPr lang="tr-TR" sz="1200" dirty="0" err="1" smtClean="0">
                <a:solidFill>
                  <a:srgbClr val="002060"/>
                </a:solidFill>
              </a:rPr>
              <a:t>isrâ</a:t>
            </a:r>
            <a:r>
              <a:rPr lang="tr-TR" sz="1200" dirty="0" smtClean="0">
                <a:solidFill>
                  <a:srgbClr val="002060"/>
                </a:solidFill>
              </a:rPr>
              <a:t> 1.) </a:t>
            </a:r>
            <a:endParaRPr lang="tr-TR" sz="2400" dirty="0" smtClean="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cstate="print"/>
          <a:srcRect l="3906" r="75073"/>
          <a:stretch>
            <a:fillRect/>
          </a:stretch>
        </p:blipFill>
        <p:spPr>
          <a:xfrm>
            <a:off x="-35" y="0"/>
            <a:ext cx="1857388" cy="6858000"/>
          </a:xfrm>
          <a:prstGeom prst="rect">
            <a:avLst/>
          </a:prstGeom>
        </p:spPr>
      </p:pic>
      <p:sp>
        <p:nvSpPr>
          <p:cNvPr id="5" name="4 Dikdörtgen"/>
          <p:cNvSpPr/>
          <p:nvPr/>
        </p:nvSpPr>
        <p:spPr>
          <a:xfrm>
            <a:off x="1935362" y="0"/>
            <a:ext cx="7854175"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6000" b="1" u="sng" dirty="0" err="1" smtClean="0">
                <a:solidFill>
                  <a:srgbClr val="002060"/>
                </a:solidFill>
              </a:rPr>
              <a:t>Mirac’ın</a:t>
            </a:r>
            <a:r>
              <a:rPr lang="tr-TR" sz="6000" b="1" u="sng" dirty="0" smtClean="0">
                <a:solidFill>
                  <a:srgbClr val="002060"/>
                </a:solidFill>
              </a:rPr>
              <a:t> Sonuçları</a:t>
            </a:r>
          </a:p>
          <a:p>
            <a:pPr algn="ctr"/>
            <a:endParaRPr lang="tr-TR" sz="2800" dirty="0" smtClean="0">
              <a:solidFill>
                <a:srgbClr val="002060"/>
              </a:solidFill>
            </a:endParaRPr>
          </a:p>
          <a:p>
            <a:pPr marL="457200" lvl="0" indent="-457200">
              <a:buFont typeface="Arial" pitchFamily="34" charset="0"/>
              <a:buChar char="•"/>
            </a:pPr>
            <a:r>
              <a:rPr lang="tr-TR" sz="4000" b="1" dirty="0" smtClean="0">
                <a:solidFill>
                  <a:srgbClr val="002060"/>
                </a:solidFill>
                <a:effectLst>
                  <a:outerShdw blurRad="38100" dist="38100" dir="2700000" algn="tl">
                    <a:srgbClr val="000000">
                      <a:alpha val="43137"/>
                    </a:srgbClr>
                  </a:outerShdw>
                </a:effectLst>
              </a:rPr>
              <a:t>Beş Vakit Namaz </a:t>
            </a:r>
            <a:r>
              <a:rPr lang="tr-TR" sz="3200" b="1" dirty="0" smtClean="0">
                <a:solidFill>
                  <a:srgbClr val="002060"/>
                </a:solidFill>
              </a:rPr>
              <a:t>Bu Gece Farz Kılındı </a:t>
            </a:r>
            <a:endParaRPr lang="tr-TR" sz="3200" dirty="0" smtClean="0">
              <a:solidFill>
                <a:srgbClr val="002060"/>
              </a:solidFill>
            </a:endParaRPr>
          </a:p>
          <a:p>
            <a:pPr marL="457200" lvl="0" indent="-457200">
              <a:buFont typeface="Arial" pitchFamily="34" charset="0"/>
              <a:buChar char="•"/>
            </a:pPr>
            <a:r>
              <a:rPr lang="tr-TR" sz="3200" b="1" dirty="0" smtClean="0">
                <a:solidFill>
                  <a:srgbClr val="C00000"/>
                </a:solidFill>
              </a:rPr>
              <a:t>Bakara Suresinin Son 2 Ayeti Nazil Oldu </a:t>
            </a:r>
            <a:endParaRPr lang="tr-TR" sz="3200" dirty="0" smtClean="0">
              <a:solidFill>
                <a:srgbClr val="C00000"/>
              </a:solidFill>
            </a:endParaRPr>
          </a:p>
          <a:p>
            <a:pPr marL="457200" lvl="0" indent="-457200">
              <a:buFont typeface="Arial" pitchFamily="34" charset="0"/>
              <a:buChar char="•"/>
            </a:pPr>
            <a:r>
              <a:rPr lang="tr-TR" sz="3200" b="1" dirty="0" smtClean="0">
                <a:solidFill>
                  <a:srgbClr val="00B050"/>
                </a:solidFill>
              </a:rPr>
              <a:t>Şirk Koşmayanların Affedileceği Müjdesi </a:t>
            </a:r>
            <a:endParaRPr lang="tr-TR" sz="3200" dirty="0" smtClean="0">
              <a:solidFill>
                <a:srgbClr val="00B050"/>
              </a:solidFill>
            </a:endParaRPr>
          </a:p>
          <a:p>
            <a:pPr marL="457200" lvl="0" indent="-457200">
              <a:buFont typeface="Arial" pitchFamily="34" charset="0"/>
              <a:buChar char="•"/>
            </a:pPr>
            <a:r>
              <a:rPr lang="tr-TR" sz="3200" b="1" dirty="0" err="1" smtClean="0">
                <a:solidFill>
                  <a:srgbClr val="0070C0"/>
                </a:solidFill>
              </a:rPr>
              <a:t>İsra</a:t>
            </a:r>
            <a:r>
              <a:rPr lang="tr-TR" sz="3200" b="1" dirty="0" smtClean="0">
                <a:solidFill>
                  <a:srgbClr val="0070C0"/>
                </a:solidFill>
              </a:rPr>
              <a:t> Suresi Ve İçerdiği Ahlaki Prensipler </a:t>
            </a:r>
            <a:endParaRPr lang="tr-TR" sz="3200"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934779" cy="6858000"/>
          </a:xfrm>
          <a:prstGeom prst="rect">
            <a:avLst/>
          </a:prstGeom>
        </p:spPr>
      </p:pic>
      <p:sp>
        <p:nvSpPr>
          <p:cNvPr id="5" name="4 Dikdörtgen"/>
          <p:cNvSpPr/>
          <p:nvPr/>
        </p:nvSpPr>
        <p:spPr>
          <a:xfrm>
            <a:off x="1934745" y="0"/>
            <a:ext cx="7776784"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400" b="1" u="sng" dirty="0" smtClean="0">
                <a:solidFill>
                  <a:srgbClr val="002060"/>
                </a:solidFill>
                <a:latin typeface="Times New Roman" pitchFamily="18" charset="0"/>
                <a:cs typeface="Times New Roman" pitchFamily="18" charset="0"/>
              </a:rPr>
              <a:t>ŞABAN AYI  </a:t>
            </a:r>
            <a:r>
              <a:rPr lang="tr-TR" sz="2400" b="1" dirty="0" smtClean="0">
                <a:solidFill>
                  <a:schemeClr val="tx1"/>
                </a:solidFill>
                <a:latin typeface="Times New Roman" pitchFamily="18" charset="0"/>
                <a:cs typeface="Times New Roman" pitchFamily="18" charset="0"/>
              </a:rPr>
              <a:t>08 Mayıs 2016 Pazar </a:t>
            </a:r>
          </a:p>
          <a:p>
            <a:pPr lvl="0" algn="just"/>
            <a:r>
              <a:rPr lang="tr-TR" sz="2400" dirty="0" smtClean="0">
                <a:solidFill>
                  <a:srgbClr val="002060"/>
                </a:solidFill>
                <a:latin typeface="Times New Roman" pitchFamily="18" charset="0"/>
                <a:cs typeface="Times New Roman" pitchFamily="18" charset="0"/>
              </a:rPr>
              <a:t>Üç ayların ikincisi olan Şâban ayı ve onun içerisinde bulunan Berat gecesi Müslümanlarca kutsal sayılmış, </a:t>
            </a:r>
          </a:p>
          <a:p>
            <a:pPr algn="just"/>
            <a:r>
              <a:rPr lang="tr-TR" sz="2400" dirty="0" smtClean="0">
                <a:solidFill>
                  <a:srgbClr val="002060"/>
                </a:solidFill>
                <a:latin typeface="Times New Roman" pitchFamily="18" charset="0"/>
                <a:cs typeface="Times New Roman" pitchFamily="18" charset="0"/>
              </a:rPr>
              <a:t>Bazı rivayetlerden, Hz. Peygamber'in </a:t>
            </a:r>
            <a:r>
              <a:rPr lang="tr-TR" sz="2400" dirty="0" err="1" smtClean="0">
                <a:solidFill>
                  <a:srgbClr val="002060"/>
                </a:solidFill>
                <a:latin typeface="Times New Roman" pitchFamily="18" charset="0"/>
                <a:cs typeface="Times New Roman" pitchFamily="18" charset="0"/>
              </a:rPr>
              <a:t>Şâban</a:t>
            </a:r>
            <a:r>
              <a:rPr lang="tr-TR" sz="2400" dirty="0" smtClean="0">
                <a:solidFill>
                  <a:srgbClr val="002060"/>
                </a:solidFill>
                <a:latin typeface="Times New Roman" pitchFamily="18" charset="0"/>
                <a:cs typeface="Times New Roman" pitchFamily="18" charset="0"/>
              </a:rPr>
              <a:t> ayına ve özellikle bu ayın on beşinci gecesine ayrı bir önem vererek onu </a:t>
            </a:r>
            <a:r>
              <a:rPr lang="tr-TR" sz="2400" dirty="0" err="1" smtClean="0">
                <a:solidFill>
                  <a:srgbClr val="002060"/>
                </a:solidFill>
                <a:latin typeface="Times New Roman" pitchFamily="18" charset="0"/>
                <a:cs typeface="Times New Roman" pitchFamily="18" charset="0"/>
              </a:rPr>
              <a:t>ihyâ</a:t>
            </a:r>
            <a:r>
              <a:rPr lang="tr-TR" sz="2400" dirty="0" smtClean="0">
                <a:solidFill>
                  <a:srgbClr val="002060"/>
                </a:solidFill>
                <a:latin typeface="Times New Roman" pitchFamily="18" charset="0"/>
                <a:cs typeface="Times New Roman" pitchFamily="18" charset="0"/>
              </a:rPr>
              <a:t> ettiğini </a:t>
            </a:r>
            <a:r>
              <a:rPr lang="tr-TR" sz="1400" dirty="0" smtClean="0">
                <a:solidFill>
                  <a:srgbClr val="002060"/>
                </a:solidFill>
                <a:latin typeface="Times New Roman" pitchFamily="18" charset="0"/>
                <a:cs typeface="Times New Roman" pitchFamily="18" charset="0"/>
              </a:rPr>
              <a:t>(</a:t>
            </a:r>
            <a:r>
              <a:rPr lang="tr-TR" sz="1400" dirty="0" err="1" smtClean="0">
                <a:solidFill>
                  <a:srgbClr val="002060"/>
                </a:solidFill>
                <a:latin typeface="Times New Roman" pitchFamily="18" charset="0"/>
                <a:cs typeface="Times New Roman" pitchFamily="18" charset="0"/>
              </a:rPr>
              <a:t>Tirmizî</a:t>
            </a:r>
            <a:r>
              <a:rPr lang="tr-TR" sz="1400" dirty="0" smtClean="0">
                <a:solidFill>
                  <a:srgbClr val="002060"/>
                </a:solidFill>
                <a:latin typeface="Times New Roman" pitchFamily="18" charset="0"/>
                <a:cs typeface="Times New Roman" pitchFamily="18" charset="0"/>
              </a:rPr>
              <a:t>, </a:t>
            </a:r>
            <a:r>
              <a:rPr lang="tr-TR" sz="1400" dirty="0" err="1" smtClean="0">
                <a:solidFill>
                  <a:srgbClr val="002060"/>
                </a:solidFill>
                <a:latin typeface="Times New Roman" pitchFamily="18" charset="0"/>
                <a:cs typeface="Times New Roman" pitchFamily="18" charset="0"/>
              </a:rPr>
              <a:t>Savm</a:t>
            </a:r>
            <a:r>
              <a:rPr lang="tr-TR" sz="1400" dirty="0" smtClean="0">
                <a:solidFill>
                  <a:srgbClr val="002060"/>
                </a:solidFill>
                <a:latin typeface="Times New Roman" pitchFamily="18" charset="0"/>
                <a:cs typeface="Times New Roman" pitchFamily="18" charset="0"/>
              </a:rPr>
              <a:t>, 39) </a:t>
            </a:r>
            <a:r>
              <a:rPr lang="tr-TR" sz="2400" dirty="0" smtClean="0">
                <a:solidFill>
                  <a:srgbClr val="002060"/>
                </a:solidFill>
                <a:latin typeface="Times New Roman" pitchFamily="18" charset="0"/>
                <a:cs typeface="Times New Roman" pitchFamily="18" charset="0"/>
              </a:rPr>
              <a:t>göz önüne alan alimler, bu geceyi ibadetle geçirmenin sevaba vesile olacağını söylemişlerdir. </a:t>
            </a:r>
          </a:p>
          <a:p>
            <a:pPr algn="just"/>
            <a:r>
              <a:rPr lang="tr-TR" sz="2400" dirty="0" smtClean="0">
                <a:solidFill>
                  <a:srgbClr val="002060"/>
                </a:solidFill>
                <a:latin typeface="Times New Roman" pitchFamily="18" charset="0"/>
                <a:cs typeface="Times New Roman" pitchFamily="18" charset="0"/>
              </a:rPr>
              <a:t>	</a:t>
            </a:r>
          </a:p>
          <a:p>
            <a:pPr algn="just"/>
            <a:r>
              <a:rPr lang="tr-TR" sz="2400" dirty="0" smtClean="0">
                <a:solidFill>
                  <a:srgbClr val="C00000"/>
                </a:solidFill>
                <a:latin typeface="Times New Roman" pitchFamily="18" charset="0"/>
                <a:cs typeface="Times New Roman" pitchFamily="18" charset="0"/>
              </a:rPr>
              <a:t>Hz. Peygamber (s.a.s) Şaban ayında çok oruç tutardı. </a:t>
            </a:r>
            <a:r>
              <a:rPr lang="tr-TR" sz="2400" b="1" u="sng" dirty="0" smtClean="0">
                <a:solidFill>
                  <a:srgbClr val="002060"/>
                </a:solidFill>
                <a:latin typeface="Times New Roman" pitchFamily="18" charset="0"/>
                <a:cs typeface="Times New Roman" pitchFamily="18" charset="0"/>
              </a:rPr>
              <a:t>Hz. </a:t>
            </a:r>
            <a:r>
              <a:rPr lang="tr-TR" sz="2400" b="1" u="sng" dirty="0" err="1" smtClean="0">
                <a:solidFill>
                  <a:srgbClr val="002060"/>
                </a:solidFill>
                <a:latin typeface="Times New Roman" pitchFamily="18" charset="0"/>
                <a:cs typeface="Times New Roman" pitchFamily="18" charset="0"/>
              </a:rPr>
              <a:t>Aişe</a:t>
            </a:r>
            <a:r>
              <a:rPr lang="tr-TR" sz="2400" b="1" u="sng"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Rasûlüllah</a:t>
            </a:r>
            <a:r>
              <a:rPr lang="tr-TR" sz="2400" dirty="0" smtClean="0">
                <a:solidFill>
                  <a:srgbClr val="002060"/>
                </a:solidFill>
                <a:latin typeface="Times New Roman" pitchFamily="18" charset="0"/>
                <a:cs typeface="Times New Roman" pitchFamily="18" charset="0"/>
              </a:rPr>
              <a:t> (s.a.s)'</a:t>
            </a:r>
            <a:r>
              <a:rPr lang="tr-TR" sz="2400" dirty="0" err="1" smtClean="0">
                <a:solidFill>
                  <a:srgbClr val="002060"/>
                </a:solidFill>
                <a:latin typeface="Times New Roman" pitchFamily="18" charset="0"/>
                <a:cs typeface="Times New Roman" pitchFamily="18" charset="0"/>
              </a:rPr>
              <a:t>ın</a:t>
            </a:r>
            <a:r>
              <a:rPr lang="tr-TR" sz="2400" dirty="0" smtClean="0">
                <a:solidFill>
                  <a:srgbClr val="002060"/>
                </a:solidFill>
                <a:latin typeface="Times New Roman" pitchFamily="18" charset="0"/>
                <a:cs typeface="Times New Roman" pitchFamily="18" charset="0"/>
              </a:rPr>
              <a:t> bu aydaki orucu hakkında şöyle der: </a:t>
            </a:r>
            <a:r>
              <a:rPr lang="tr-TR" sz="3200" dirty="0" smtClean="0">
                <a:solidFill>
                  <a:srgbClr val="0070C0"/>
                </a:solidFill>
                <a:latin typeface="Times New Roman" pitchFamily="18" charset="0"/>
                <a:cs typeface="Times New Roman" pitchFamily="18" charset="0"/>
              </a:rPr>
              <a:t>"</a:t>
            </a:r>
            <a:r>
              <a:rPr lang="tr-TR" sz="3200" b="1" u="sng" dirty="0" smtClean="0">
                <a:solidFill>
                  <a:srgbClr val="0070C0"/>
                </a:solidFill>
                <a:latin typeface="Times New Roman" pitchFamily="18" charset="0"/>
                <a:cs typeface="Times New Roman" pitchFamily="18" charset="0"/>
              </a:rPr>
              <a:t>Şaban ayındaki kadar çok oruçlu olduğu bir ay görmedim</a:t>
            </a:r>
            <a:r>
              <a:rPr lang="tr-TR" dirty="0" smtClean="0">
                <a:solidFill>
                  <a:srgbClr val="0070C0"/>
                </a:solidFill>
                <a:latin typeface="Times New Roman" pitchFamily="18" charset="0"/>
                <a:cs typeface="Times New Roman" pitchFamily="18" charset="0"/>
              </a:rPr>
              <a:t>" </a:t>
            </a:r>
            <a:r>
              <a:rPr lang="tr-TR" sz="1400" dirty="0" smtClean="0">
                <a:solidFill>
                  <a:srgbClr val="002060"/>
                </a:solidFill>
                <a:latin typeface="Times New Roman" pitchFamily="18" charset="0"/>
                <a:cs typeface="Times New Roman" pitchFamily="18" charset="0"/>
              </a:rPr>
              <a:t>(</a:t>
            </a:r>
            <a:r>
              <a:rPr lang="tr-TR" sz="1400" dirty="0" err="1" smtClean="0">
                <a:solidFill>
                  <a:srgbClr val="002060"/>
                </a:solidFill>
                <a:latin typeface="Times New Roman" pitchFamily="18" charset="0"/>
                <a:cs typeface="Times New Roman" pitchFamily="18" charset="0"/>
              </a:rPr>
              <a:t>Tecrid</a:t>
            </a:r>
            <a:r>
              <a:rPr lang="tr-TR" sz="1400" dirty="0" smtClean="0">
                <a:solidFill>
                  <a:srgbClr val="002060"/>
                </a:solidFill>
                <a:latin typeface="Times New Roman" pitchFamily="18" charset="0"/>
                <a:cs typeface="Times New Roman" pitchFamily="18" charset="0"/>
              </a:rPr>
              <a:t>-i Sarih, VI, 295). </a:t>
            </a:r>
            <a:endParaRPr lang="tr-TR" sz="2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857388" cy="6858000"/>
          </a:xfrm>
          <a:prstGeom prst="rect">
            <a:avLst/>
          </a:prstGeom>
        </p:spPr>
      </p:pic>
      <p:sp>
        <p:nvSpPr>
          <p:cNvPr id="5" name="4 Dikdörtgen"/>
          <p:cNvSpPr/>
          <p:nvPr/>
        </p:nvSpPr>
        <p:spPr>
          <a:xfrm>
            <a:off x="1857353" y="0"/>
            <a:ext cx="8048647"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rgbClr val="002060"/>
                </a:solidFill>
                <a:latin typeface="HASENAT" panose="01000600020000020003" pitchFamily="2" charset="-78"/>
                <a:cs typeface="HASENAT" panose="01000600020000020003" pitchFamily="2" charset="-78"/>
              </a:rPr>
              <a:t>حَدَّثَنِى أُسَامَةُ بْنُ زَيْدٍ قَالَ قُلْتُ يَا رَسُولَ اللَّهِ لَمْ أَرَكَ تَصُومُ شَهْرًا مِنَ الشُّهُورِ مَا تَصُومُ مِنْ شَعْبَانَ . قَالَ « ذَلِكَ شَهْرٌ يَغْفُلُ النَّاسُ عَنْهُ بَيْنَ رَجَبٍ وَرَمَضَانَ وَهُوَ شَهْرٌ تُرْفَعُ فِيهِ الأَعْمَالُ إِلَى رَبِّ الْعَالَمِينَ فَأُحِبُّ أَنْ يُرْفَعَ عَمَلِى وَأَنَا صَائِمٌ</a:t>
            </a:r>
            <a:r>
              <a:rPr lang="tr-TR" sz="3200" dirty="0" smtClean="0">
                <a:solidFill>
                  <a:srgbClr val="002060"/>
                </a:solidFill>
                <a:latin typeface="HASENAT" panose="01000600020000020003" pitchFamily="2" charset="-78"/>
                <a:cs typeface="HASENAT" panose="01000600020000020003" pitchFamily="2" charset="-78"/>
              </a:rPr>
              <a:t>.</a:t>
            </a:r>
          </a:p>
          <a:p>
            <a:pPr algn="just"/>
            <a:r>
              <a:rPr lang="tr-TR" sz="2000" dirty="0" err="1" smtClean="0">
                <a:solidFill>
                  <a:srgbClr val="002060"/>
                </a:solidFill>
              </a:rPr>
              <a:t>Üsâme</a:t>
            </a:r>
            <a:r>
              <a:rPr lang="tr-TR" sz="2000" dirty="0" smtClean="0">
                <a:solidFill>
                  <a:srgbClr val="002060"/>
                </a:solidFill>
              </a:rPr>
              <a:t> b. </a:t>
            </a:r>
            <a:r>
              <a:rPr lang="tr-TR" sz="2000" dirty="0" err="1" smtClean="0">
                <a:solidFill>
                  <a:srgbClr val="002060"/>
                </a:solidFill>
              </a:rPr>
              <a:t>Zeyd</a:t>
            </a:r>
            <a:r>
              <a:rPr lang="tr-TR" sz="2000" dirty="0" smtClean="0">
                <a:solidFill>
                  <a:srgbClr val="002060"/>
                </a:solidFill>
              </a:rPr>
              <a:t> (r.a) şöyle demiştir: </a:t>
            </a:r>
            <a:r>
              <a:rPr lang="tr-TR" sz="2400" dirty="0" smtClean="0">
                <a:solidFill>
                  <a:srgbClr val="002060"/>
                </a:solidFill>
              </a:rPr>
              <a:t>"</a:t>
            </a:r>
            <a:r>
              <a:rPr lang="tr-TR" sz="2400" dirty="0" err="1" smtClean="0">
                <a:solidFill>
                  <a:srgbClr val="00B0F0"/>
                </a:solidFill>
              </a:rPr>
              <a:t>Resulullah</a:t>
            </a:r>
            <a:r>
              <a:rPr lang="tr-TR" sz="2400" dirty="0" smtClean="0">
                <a:solidFill>
                  <a:srgbClr val="00B0F0"/>
                </a:solidFill>
              </a:rPr>
              <a:t> (s.a.v), (Ramazan dışında) Şaban ayında tuttuğu orucu hiçbir ayda tutmadı.</a:t>
            </a:r>
            <a:r>
              <a:rPr lang="tr-TR" sz="2400" dirty="0" smtClean="0">
                <a:solidFill>
                  <a:srgbClr val="002060"/>
                </a:solidFill>
              </a:rPr>
              <a:t> Kendisine, "</a:t>
            </a:r>
            <a:r>
              <a:rPr lang="tr-TR" sz="2800" b="1" dirty="0" smtClean="0">
                <a:solidFill>
                  <a:srgbClr val="7030A0"/>
                </a:solidFill>
              </a:rPr>
              <a:t>Ya </a:t>
            </a:r>
            <a:r>
              <a:rPr lang="tr-TR" sz="2800" b="1" dirty="0" err="1" smtClean="0">
                <a:solidFill>
                  <a:srgbClr val="7030A0"/>
                </a:solidFill>
              </a:rPr>
              <a:t>Resulallah</a:t>
            </a:r>
            <a:r>
              <a:rPr lang="tr-TR" sz="2800" b="1" dirty="0" smtClean="0">
                <a:solidFill>
                  <a:srgbClr val="7030A0"/>
                </a:solidFill>
              </a:rPr>
              <a:t>! Senin, Şaban ayında tuttuğun orucu başka bir ayda tutmadığını gördüm</a:t>
            </a:r>
            <a:r>
              <a:rPr lang="tr-TR" sz="2400" dirty="0" smtClean="0">
                <a:solidFill>
                  <a:srgbClr val="002060"/>
                </a:solidFill>
              </a:rPr>
              <a:t>" dedim. Şöyle buyurdu: </a:t>
            </a:r>
            <a:r>
              <a:rPr lang="tr-TR" sz="2800" b="1" u="sng" dirty="0" smtClean="0">
                <a:solidFill>
                  <a:srgbClr val="C00000"/>
                </a:solidFill>
              </a:rPr>
              <a:t>"Şaban, </a:t>
            </a:r>
            <a:r>
              <a:rPr lang="tr-TR" sz="2800" b="1" u="sng" dirty="0" err="1" smtClean="0">
                <a:solidFill>
                  <a:srgbClr val="C00000"/>
                </a:solidFill>
              </a:rPr>
              <a:t>Receb</a:t>
            </a:r>
            <a:r>
              <a:rPr lang="tr-TR" sz="2800" b="1" u="sng" dirty="0" smtClean="0">
                <a:solidFill>
                  <a:srgbClr val="C00000"/>
                </a:solidFill>
              </a:rPr>
              <a:t> ile Ramazan arasında insanların gafil bulunduğu ve </a:t>
            </a:r>
            <a:r>
              <a:rPr lang="tr-TR" sz="2800" b="1" u="sng" dirty="0" smtClean="0">
                <a:solidFill>
                  <a:schemeClr val="accent6">
                    <a:lumMod val="50000"/>
                  </a:schemeClr>
                </a:solidFill>
              </a:rPr>
              <a:t>amellerin, alemlerin Rabbi olan Allah </a:t>
            </a:r>
            <a:r>
              <a:rPr lang="tr-TR" sz="2800" b="1" u="sng" dirty="0" err="1" smtClean="0">
                <a:solidFill>
                  <a:schemeClr val="accent6">
                    <a:lumMod val="50000"/>
                  </a:schemeClr>
                </a:solidFill>
              </a:rPr>
              <a:t>azze</a:t>
            </a:r>
            <a:r>
              <a:rPr lang="tr-TR" sz="2800" b="1" u="sng" dirty="0" smtClean="0">
                <a:solidFill>
                  <a:schemeClr val="accent6">
                    <a:lumMod val="50000"/>
                  </a:schemeClr>
                </a:solidFill>
              </a:rPr>
              <a:t> ve </a:t>
            </a:r>
            <a:r>
              <a:rPr lang="tr-TR" sz="2800" b="1" u="sng" dirty="0" err="1" smtClean="0">
                <a:solidFill>
                  <a:schemeClr val="accent6">
                    <a:lumMod val="50000"/>
                  </a:schemeClr>
                </a:solidFill>
              </a:rPr>
              <a:t>celle'ye</a:t>
            </a:r>
            <a:r>
              <a:rPr lang="tr-TR" sz="2800" b="1" u="sng" dirty="0" smtClean="0">
                <a:solidFill>
                  <a:schemeClr val="accent6">
                    <a:lumMod val="50000"/>
                  </a:schemeClr>
                </a:solidFill>
              </a:rPr>
              <a:t> yükseldiği aydır. </a:t>
            </a:r>
            <a:r>
              <a:rPr lang="tr-TR" sz="2800" b="1" u="sng" dirty="0" smtClean="0">
                <a:solidFill>
                  <a:srgbClr val="0070C0"/>
                </a:solidFill>
              </a:rPr>
              <a:t>Ben de amelimin (Allah Teala'ya) oruçlu olduğum halde yükselmesini seviyorum</a:t>
            </a:r>
            <a:r>
              <a:rPr lang="tr-TR" sz="2800" b="1" u="sng" dirty="0" smtClean="0">
                <a:solidFill>
                  <a:srgbClr val="C00000"/>
                </a:solidFill>
              </a:rPr>
              <a:t>.</a:t>
            </a:r>
            <a:r>
              <a:rPr lang="tr-TR" sz="2800" dirty="0" smtClean="0">
                <a:solidFill>
                  <a:srgbClr val="C00000"/>
                </a:solidFill>
              </a:rPr>
              <a:t>" </a:t>
            </a:r>
            <a:r>
              <a:rPr lang="tr-TR" sz="1400" dirty="0" smtClean="0">
                <a:solidFill>
                  <a:srgbClr val="002060"/>
                </a:solidFill>
              </a:rPr>
              <a:t>(</a:t>
            </a:r>
            <a:r>
              <a:rPr lang="tr-TR" sz="1400" dirty="0" err="1" smtClean="0">
                <a:solidFill>
                  <a:srgbClr val="002060"/>
                </a:solidFill>
              </a:rPr>
              <a:t>Nesâî</a:t>
            </a:r>
            <a:r>
              <a:rPr lang="tr-TR" sz="1400" dirty="0" smtClean="0">
                <a:solidFill>
                  <a:srgbClr val="002060"/>
                </a:solidFill>
              </a:rPr>
              <a:t>, "</a:t>
            </a:r>
            <a:r>
              <a:rPr lang="tr-TR" sz="1400" dirty="0" err="1" smtClean="0">
                <a:solidFill>
                  <a:srgbClr val="002060"/>
                </a:solidFill>
              </a:rPr>
              <a:t>Sıyâm</a:t>
            </a:r>
            <a:r>
              <a:rPr lang="tr-TR" sz="1400" dirty="0" smtClean="0">
                <a:solidFill>
                  <a:srgbClr val="002060"/>
                </a:solidFill>
              </a:rPr>
              <a:t>", 70)</a:t>
            </a:r>
            <a:endParaRPr lang="tr-TR" sz="2000"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400" b="1" u="sng" dirty="0" smtClean="0">
                <a:solidFill>
                  <a:srgbClr val="002060"/>
                </a:solidFill>
                <a:latin typeface="Times New Roman" pitchFamily="18" charset="0"/>
                <a:cs typeface="Times New Roman" pitchFamily="18" charset="0"/>
              </a:rPr>
              <a:t>BERAT KANDİLİ </a:t>
            </a:r>
            <a:r>
              <a:rPr lang="tr-TR" sz="2800" b="1" dirty="0">
                <a:solidFill>
                  <a:schemeClr val="tx1"/>
                </a:solidFill>
              </a:rPr>
              <a:t>21 Mayıs 2016 Cumartesi </a:t>
            </a:r>
            <a:r>
              <a:rPr lang="tr-TR" sz="2800" b="1" dirty="0" smtClean="0">
                <a:solidFill>
                  <a:schemeClr val="tx1"/>
                </a:solidFill>
              </a:rPr>
              <a:t>akşamı</a:t>
            </a:r>
          </a:p>
          <a:p>
            <a:pPr lvl="0" algn="ctr"/>
            <a:endParaRPr lang="tr-TR" sz="1400" b="1" u="sng" dirty="0" smtClean="0">
              <a:solidFill>
                <a:schemeClr val="tx1"/>
              </a:solidFill>
              <a:latin typeface="Times New Roman" pitchFamily="18" charset="0"/>
              <a:cs typeface="Times New Roman" pitchFamily="18" charset="0"/>
            </a:endParaRPr>
          </a:p>
          <a:p>
            <a:pPr algn="just"/>
            <a:r>
              <a:rPr lang="tr-TR" sz="2400" b="1" u="sng" dirty="0" smtClean="0">
                <a:solidFill>
                  <a:srgbClr val="002060"/>
                </a:solidFill>
                <a:latin typeface="Times New Roman" pitchFamily="18" charset="0"/>
                <a:cs typeface="Times New Roman" pitchFamily="18" charset="0"/>
              </a:rPr>
              <a:t>Beraat:  “</a:t>
            </a:r>
            <a:r>
              <a:rPr lang="tr-TR" sz="2400" b="1" u="sng" dirty="0" smtClean="0">
                <a:solidFill>
                  <a:srgbClr val="C00000"/>
                </a:solidFill>
                <a:latin typeface="Times New Roman" pitchFamily="18" charset="0"/>
                <a:cs typeface="Times New Roman" pitchFamily="18" charset="0"/>
              </a:rPr>
              <a:t>Günahlardan kurtulmak, manen temize çıkmak, ilahi af ve rahmete ulaşma</a:t>
            </a:r>
            <a:r>
              <a:rPr lang="tr-TR" sz="2400" b="1" u="sng" dirty="0" smtClean="0">
                <a:solidFill>
                  <a:srgbClr val="002060"/>
                </a:solidFill>
                <a:latin typeface="Times New Roman" pitchFamily="18" charset="0"/>
                <a:cs typeface="Times New Roman" pitchFamily="18" charset="0"/>
              </a:rPr>
              <a:t>” anlamlarına gelir. </a:t>
            </a:r>
            <a:r>
              <a:rPr lang="tr-TR" sz="2400" dirty="0" smtClean="0">
                <a:solidFill>
                  <a:srgbClr val="002060"/>
                </a:solidFill>
                <a:latin typeface="Times New Roman" pitchFamily="18" charset="0"/>
                <a:cs typeface="Times New Roman" pitchFamily="18" charset="0"/>
              </a:rPr>
              <a:t>Beratın özünde, günahlardan arınma, Yüce Allah’ın rahmet ve mağfiretine ulaşma amacı vardır. </a:t>
            </a:r>
          </a:p>
          <a:p>
            <a:pPr algn="just"/>
            <a:r>
              <a:rPr lang="tr-TR" sz="2000" b="1" u="sng" dirty="0" smtClean="0">
                <a:solidFill>
                  <a:srgbClr val="002060"/>
                </a:solidFill>
                <a:latin typeface="Times New Roman" pitchFamily="18" charset="0"/>
                <a:cs typeface="Times New Roman" pitchFamily="18" charset="0"/>
              </a:rPr>
              <a:t>Berat Gecesinin İslam Aleminde Kutlanmasının Sebepleri</a:t>
            </a:r>
          </a:p>
          <a:p>
            <a:pPr algn="ctr"/>
            <a:endParaRPr lang="tr-TR" sz="1400" dirty="0" smtClean="0">
              <a:solidFill>
                <a:schemeClr val="accent6">
                  <a:lumMod val="50000"/>
                </a:schemeClr>
              </a:solidFill>
              <a:latin typeface="Times New Roman" pitchFamily="18" charset="0"/>
              <a:cs typeface="Times New Roman" pitchFamily="18" charset="0"/>
            </a:endParaRPr>
          </a:p>
          <a:p>
            <a:r>
              <a:rPr lang="tr-TR" sz="2000" dirty="0" smtClean="0">
                <a:solidFill>
                  <a:schemeClr val="accent6">
                    <a:lumMod val="50000"/>
                  </a:schemeClr>
                </a:solidFill>
                <a:latin typeface="Times New Roman" pitchFamily="18" charset="0"/>
                <a:cs typeface="Times New Roman" pitchFamily="18" charset="0"/>
              </a:rPr>
              <a:t>1. </a:t>
            </a:r>
            <a:r>
              <a:rPr lang="tr-TR" sz="2000" b="1" dirty="0" smtClean="0">
                <a:solidFill>
                  <a:schemeClr val="accent6">
                    <a:lumMod val="50000"/>
                  </a:schemeClr>
                </a:solidFill>
                <a:latin typeface="Times New Roman" pitchFamily="18" charset="0"/>
                <a:cs typeface="Times New Roman" pitchFamily="18" charset="0"/>
              </a:rPr>
              <a:t>Kıblenin değişmesi gibi mühim bir hadisenin bu tarihte meydana gelmesi: </a:t>
            </a:r>
            <a:endParaRPr lang="tr-TR" sz="2000" dirty="0" smtClean="0">
              <a:solidFill>
                <a:schemeClr val="accent6">
                  <a:lumMod val="50000"/>
                </a:schemeClr>
              </a:solidFill>
              <a:latin typeface="Times New Roman" pitchFamily="18" charset="0"/>
              <a:cs typeface="Times New Roman" pitchFamily="18" charset="0"/>
            </a:endParaRPr>
          </a:p>
          <a:p>
            <a:pPr algn="ctr"/>
            <a:r>
              <a:rPr lang="ar-SA" sz="2000" dirty="0" smtClean="0">
                <a:solidFill>
                  <a:srgbClr val="002060"/>
                </a:solidFill>
                <a:latin typeface="Times New Roman" pitchFamily="18" charset="0"/>
                <a:cs typeface="Times New Roman" pitchFamily="18" charset="0"/>
              </a:rPr>
              <a:t>فَوَلِّ وَجْهَكَ شَطْرَ الْمَسْجِدِ الْحَرَامِ وَحَيْثُ مَا كُنتُمْ فَوَلُّوا وُجُوِهَكُمْ شَطْرَهُ </a:t>
            </a:r>
            <a:endParaRPr lang="tr-TR" sz="2000" dirty="0" smtClean="0">
              <a:solidFill>
                <a:srgbClr val="002060"/>
              </a:solidFill>
              <a:latin typeface="Times New Roman" pitchFamily="18" charset="0"/>
              <a:cs typeface="Times New Roman" pitchFamily="18" charset="0"/>
            </a:endParaRPr>
          </a:p>
          <a:p>
            <a:endParaRPr lang="tr-TR" sz="1100" dirty="0" smtClean="0">
              <a:solidFill>
                <a:srgbClr val="002060"/>
              </a:solidFill>
              <a:latin typeface="Times New Roman" pitchFamily="18" charset="0"/>
              <a:cs typeface="Times New Roman" pitchFamily="18" charset="0"/>
            </a:endParaRPr>
          </a:p>
          <a:p>
            <a:r>
              <a:rPr lang="tr-TR" sz="2000" b="1" dirty="0" smtClean="0">
                <a:solidFill>
                  <a:srgbClr val="002060"/>
                </a:solidFill>
                <a:latin typeface="Times New Roman" pitchFamily="18" charset="0"/>
                <a:cs typeface="Times New Roman" pitchFamily="18" charset="0"/>
              </a:rPr>
              <a:t>2. </a:t>
            </a:r>
            <a:r>
              <a:rPr lang="tr-TR" sz="2000" b="1" dirty="0" smtClean="0">
                <a:solidFill>
                  <a:srgbClr val="0070C0"/>
                </a:solidFill>
                <a:latin typeface="Times New Roman" pitchFamily="18" charset="0"/>
                <a:cs typeface="Times New Roman" pitchFamily="18" charset="0"/>
              </a:rPr>
              <a:t>Af, mağfiret ve duaların kabul olunduğu mübarek bir gece  </a:t>
            </a:r>
          </a:p>
          <a:p>
            <a:r>
              <a:rPr lang="tr-TR" sz="2000" b="1" dirty="0" smtClean="0">
                <a:solidFill>
                  <a:srgbClr val="002060"/>
                </a:solidFill>
                <a:latin typeface="Times New Roman" pitchFamily="18" charset="0"/>
                <a:cs typeface="Times New Roman" pitchFamily="18" charset="0"/>
              </a:rPr>
              <a:t>3. Berat gecesinde kılınan namazların, okunan </a:t>
            </a:r>
            <a:r>
              <a:rPr lang="tr-TR" sz="2000" b="1" dirty="0" err="1" smtClean="0">
                <a:solidFill>
                  <a:srgbClr val="002060"/>
                </a:solidFill>
                <a:latin typeface="Times New Roman" pitchFamily="18" charset="0"/>
                <a:cs typeface="Times New Roman" pitchFamily="18" charset="0"/>
              </a:rPr>
              <a:t>Kur’an’ların</a:t>
            </a:r>
            <a:r>
              <a:rPr lang="tr-TR" sz="2000" b="1" dirty="0" smtClean="0">
                <a:solidFill>
                  <a:srgbClr val="002060"/>
                </a:solidFill>
                <a:latin typeface="Times New Roman" pitchFamily="18" charset="0"/>
                <a:cs typeface="Times New Roman" pitchFamily="18" charset="0"/>
              </a:rPr>
              <a:t>, yapılan </a:t>
            </a:r>
            <a:r>
              <a:rPr lang="tr-TR" sz="2000" b="1" dirty="0" err="1" smtClean="0">
                <a:solidFill>
                  <a:srgbClr val="002060"/>
                </a:solidFill>
                <a:latin typeface="Times New Roman" pitchFamily="18" charset="0"/>
                <a:cs typeface="Times New Roman" pitchFamily="18" charset="0"/>
              </a:rPr>
              <a:t>tevbe</a:t>
            </a:r>
            <a:r>
              <a:rPr lang="tr-TR" sz="2000" b="1" dirty="0" smtClean="0">
                <a:solidFill>
                  <a:srgbClr val="002060"/>
                </a:solidFill>
                <a:latin typeface="Times New Roman" pitchFamily="18" charset="0"/>
                <a:cs typeface="Times New Roman" pitchFamily="18" charset="0"/>
              </a:rPr>
              <a:t> ve istiğfarların faziletinin büyük olması</a:t>
            </a:r>
            <a:endParaRPr lang="tr-TR" sz="2000" dirty="0" smtClean="0">
              <a:solidFill>
                <a:srgbClr val="002060"/>
              </a:solidFill>
              <a:latin typeface="Times New Roman" pitchFamily="18" charset="0"/>
              <a:cs typeface="Times New Roman" pitchFamily="18" charset="0"/>
            </a:endParaRPr>
          </a:p>
          <a:p>
            <a:r>
              <a:rPr lang="tr-TR" sz="2000" i="1" dirty="0" smtClean="0">
                <a:solidFill>
                  <a:srgbClr val="002060"/>
                </a:solidFill>
                <a:latin typeface="Times New Roman" pitchFamily="18" charset="0"/>
                <a:cs typeface="Times New Roman" pitchFamily="18" charset="0"/>
              </a:rPr>
              <a:t>4. </a:t>
            </a:r>
            <a:r>
              <a:rPr lang="tr-TR" sz="2000" b="1" dirty="0" smtClean="0">
                <a:solidFill>
                  <a:schemeClr val="accent6">
                    <a:lumMod val="50000"/>
                  </a:schemeClr>
                </a:solidFill>
                <a:latin typeface="Times New Roman" pitchFamily="18" charset="0"/>
                <a:cs typeface="Times New Roman" pitchFamily="18" charset="0"/>
              </a:rPr>
              <a:t>Allah’ın rahmeti o gece kulları üzerine </a:t>
            </a:r>
            <a:r>
              <a:rPr lang="tr-TR" sz="2000" b="1" dirty="0" err="1" smtClean="0">
                <a:solidFill>
                  <a:schemeClr val="accent6">
                    <a:lumMod val="50000"/>
                  </a:schemeClr>
                </a:solidFill>
                <a:latin typeface="Times New Roman" pitchFamily="18" charset="0"/>
                <a:cs typeface="Times New Roman" pitchFamily="18" charset="0"/>
              </a:rPr>
              <a:t>sağnak</a:t>
            </a:r>
            <a:r>
              <a:rPr lang="tr-TR" sz="2000" b="1" dirty="0" smtClean="0">
                <a:solidFill>
                  <a:schemeClr val="accent6">
                    <a:lumMod val="50000"/>
                  </a:schemeClr>
                </a:solidFill>
                <a:latin typeface="Times New Roman" pitchFamily="18" charset="0"/>
                <a:cs typeface="Times New Roman" pitchFamily="18" charset="0"/>
              </a:rPr>
              <a:t> </a:t>
            </a:r>
            <a:r>
              <a:rPr lang="tr-TR" sz="2000" b="1" dirty="0" err="1" smtClean="0">
                <a:solidFill>
                  <a:schemeClr val="accent6">
                    <a:lumMod val="50000"/>
                  </a:schemeClr>
                </a:solidFill>
                <a:latin typeface="Times New Roman" pitchFamily="18" charset="0"/>
                <a:cs typeface="Times New Roman" pitchFamily="18" charset="0"/>
              </a:rPr>
              <a:t>sağnak</a:t>
            </a:r>
            <a:r>
              <a:rPr lang="tr-TR" sz="2000" b="1" dirty="0" smtClean="0">
                <a:solidFill>
                  <a:schemeClr val="accent6">
                    <a:lumMod val="50000"/>
                  </a:schemeClr>
                </a:solidFill>
                <a:latin typeface="Times New Roman" pitchFamily="18" charset="0"/>
                <a:cs typeface="Times New Roman" pitchFamily="18" charset="0"/>
              </a:rPr>
              <a:t> yağar. </a:t>
            </a:r>
            <a:r>
              <a:rPr lang="tr-TR" sz="2000" dirty="0" smtClean="0">
                <a:solidFill>
                  <a:srgbClr val="002060"/>
                </a:solidFill>
                <a:latin typeface="Times New Roman" pitchFamily="18" charset="0"/>
                <a:cs typeface="Times New Roman" pitchFamily="18" charset="0"/>
              </a:rPr>
              <a:t>Bu geceyi ibadetle geçirenlere yardımcı olması amacıyla Allah tarafından melekler gönderilir.</a:t>
            </a:r>
            <a:endParaRPr lang="tr-TR" sz="20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ucaylarin-fazilet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522902"/>
            <a:ext cx="9906000" cy="435332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Dikdörtgen"/>
          <p:cNvSpPr/>
          <p:nvPr/>
        </p:nvSpPr>
        <p:spPr>
          <a:xfrm>
            <a:off x="0" y="404664"/>
            <a:ext cx="9906000" cy="1710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altLang="de-DE" sz="4400" b="1" dirty="0" smtClean="0">
                <a:solidFill>
                  <a:srgbClr val="002060"/>
                </a:solidFill>
              </a:rPr>
              <a:t>Yüce Allah</a:t>
            </a:r>
            <a:r>
              <a:rPr lang="tr-TR" altLang="de-DE" sz="4400" b="1" dirty="0">
                <a:solidFill>
                  <a:srgbClr val="002060"/>
                </a:solidFill>
              </a:rPr>
              <a:t>, </a:t>
            </a:r>
            <a:endParaRPr lang="tr-TR" altLang="de-DE" sz="4400" b="1" dirty="0" smtClean="0">
              <a:solidFill>
                <a:srgbClr val="002060"/>
              </a:solidFill>
            </a:endParaRPr>
          </a:p>
          <a:p>
            <a:pPr algn="ctr"/>
            <a:r>
              <a:rPr lang="tr-TR" altLang="de-DE" sz="4400" b="1" dirty="0" smtClean="0">
                <a:solidFill>
                  <a:srgbClr val="002060"/>
                </a:solidFill>
              </a:rPr>
              <a:t>mekânlar </a:t>
            </a:r>
            <a:r>
              <a:rPr lang="tr-TR" altLang="de-DE" sz="4400" b="1" dirty="0">
                <a:solidFill>
                  <a:srgbClr val="002060"/>
                </a:solidFill>
              </a:rPr>
              <a:t>içinde </a:t>
            </a:r>
            <a:r>
              <a:rPr lang="tr-TR" altLang="de-DE" sz="4400" b="1" dirty="0">
                <a:solidFill>
                  <a:srgbClr val="C00000"/>
                </a:solidFill>
              </a:rPr>
              <a:t>mukaddes mekânlar</a:t>
            </a:r>
            <a:r>
              <a:rPr lang="tr-TR" altLang="de-DE" sz="4400" b="1" dirty="0">
                <a:solidFill>
                  <a:srgbClr val="002060"/>
                </a:solidFill>
              </a:rPr>
              <a:t>; </a:t>
            </a:r>
            <a:endParaRPr lang="tr-TR" altLang="de-DE" sz="4400" b="1" dirty="0" smtClean="0">
              <a:solidFill>
                <a:srgbClr val="002060"/>
              </a:solidFill>
            </a:endParaRPr>
          </a:p>
          <a:p>
            <a:pPr algn="ctr"/>
            <a:r>
              <a:rPr lang="tr-TR" altLang="de-DE" sz="4400" b="1" dirty="0" smtClean="0">
                <a:solidFill>
                  <a:srgbClr val="002060"/>
                </a:solidFill>
              </a:rPr>
              <a:t>zamanlar </a:t>
            </a:r>
            <a:r>
              <a:rPr lang="tr-TR" altLang="de-DE" sz="4400" b="1" dirty="0">
                <a:solidFill>
                  <a:srgbClr val="002060"/>
                </a:solidFill>
              </a:rPr>
              <a:t>içinde </a:t>
            </a:r>
            <a:r>
              <a:rPr lang="tr-TR" altLang="de-DE" sz="4400" b="1" dirty="0" smtClean="0">
                <a:solidFill>
                  <a:srgbClr val="C00000"/>
                </a:solidFill>
              </a:rPr>
              <a:t>mukaddes </a:t>
            </a:r>
            <a:r>
              <a:rPr lang="tr-TR" altLang="de-DE" sz="4400" b="1" dirty="0">
                <a:solidFill>
                  <a:srgbClr val="C00000"/>
                </a:solidFill>
              </a:rPr>
              <a:t>zamanlar </a:t>
            </a:r>
            <a:r>
              <a:rPr lang="tr-TR" altLang="de-DE" sz="4400" b="1" dirty="0">
                <a:solidFill>
                  <a:srgbClr val="002060"/>
                </a:solidFill>
              </a:rPr>
              <a:t>yaratmıştır. </a:t>
            </a:r>
            <a:endParaRPr lang="de-DE" altLang="de-DE" sz="4400" b="1" dirty="0">
              <a:solidFill>
                <a:srgbClr val="002060"/>
              </a:solidFill>
            </a:endParaRPr>
          </a:p>
        </p:txBody>
      </p:sp>
    </p:spTree>
    <p:extLst>
      <p:ext uri="{BB962C8B-B14F-4D97-AF65-F5344CB8AC3E}">
        <p14:creationId xmlns="" xmlns:p14="http://schemas.microsoft.com/office/powerpoint/2010/main" val="3102690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b="1" i="1" dirty="0" smtClean="0">
                <a:solidFill>
                  <a:srgbClr val="002060"/>
                </a:solidFill>
                <a:latin typeface="Times New Roman" pitchFamily="18" charset="0"/>
                <a:cs typeface="Times New Roman" pitchFamily="18" charset="0"/>
              </a:rPr>
              <a:t>5. </a:t>
            </a:r>
            <a:r>
              <a:rPr lang="tr-TR" sz="2000" b="1" i="1" dirty="0" smtClean="0">
                <a:solidFill>
                  <a:srgbClr val="FF0000"/>
                </a:solidFill>
                <a:latin typeface="Times New Roman" pitchFamily="18" charset="0"/>
                <a:cs typeface="Times New Roman" pitchFamily="18" charset="0"/>
              </a:rPr>
              <a:t>Her önemli işin bu gecede hikmetli bir şekilde ayrımı ve seçimi yapılır.</a:t>
            </a:r>
          </a:p>
          <a:p>
            <a:pPr algn="ctr"/>
            <a:r>
              <a:rPr lang="tr-TR" sz="3600" dirty="0" smtClean="0">
                <a:solidFill>
                  <a:srgbClr val="FF0000"/>
                </a:solidFill>
                <a:latin typeface="HASENAT" panose="01000600020000020003" pitchFamily="2" charset="-78"/>
                <a:cs typeface="HASENAT" panose="01000600020000020003" pitchFamily="2" charset="-78"/>
              </a:rPr>
              <a:t> </a:t>
            </a:r>
            <a:r>
              <a:rPr lang="ar-SA" sz="3600" dirty="0" smtClean="0">
                <a:solidFill>
                  <a:srgbClr val="002060"/>
                </a:solidFill>
                <a:latin typeface="HASENAT" panose="01000600020000020003" pitchFamily="2" charset="-78"/>
                <a:cs typeface="HASENAT" panose="01000600020000020003" pitchFamily="2" charset="-78"/>
              </a:rPr>
              <a:t>فِيهَا يُفْرَقُ كُلُّ أَمْرٍ حَكِيمٍ </a:t>
            </a:r>
            <a:endParaRPr lang="tr-TR" sz="3600" dirty="0" smtClean="0">
              <a:solidFill>
                <a:srgbClr val="002060"/>
              </a:solidFill>
              <a:latin typeface="HASENAT" panose="01000600020000020003" pitchFamily="2" charset="-78"/>
              <a:cs typeface="HASENAT" panose="01000600020000020003" pitchFamily="2" charset="-78"/>
            </a:endParaRPr>
          </a:p>
          <a:p>
            <a:pPr algn="just"/>
            <a:r>
              <a:rPr lang="tr-TR" sz="2000" b="1" u="sng" dirty="0" err="1" smtClean="0">
                <a:solidFill>
                  <a:srgbClr val="002060"/>
                </a:solidFill>
                <a:latin typeface="Times New Roman" pitchFamily="18" charset="0"/>
                <a:cs typeface="Times New Roman" pitchFamily="18" charset="0"/>
              </a:rPr>
              <a:t>İbni</a:t>
            </a:r>
            <a:r>
              <a:rPr lang="tr-TR" sz="2000" b="1" u="sng" dirty="0" smtClean="0">
                <a:solidFill>
                  <a:srgbClr val="002060"/>
                </a:solidFill>
                <a:latin typeface="Times New Roman" pitchFamily="18" charset="0"/>
                <a:cs typeface="Times New Roman" pitchFamily="18" charset="0"/>
              </a:rPr>
              <a:t> Abbas'</a:t>
            </a:r>
            <a:r>
              <a:rPr lang="tr-TR" sz="2000" dirty="0" smtClean="0">
                <a:solidFill>
                  <a:srgbClr val="002060"/>
                </a:solidFill>
                <a:latin typeface="Times New Roman" pitchFamily="18" charset="0"/>
                <a:cs typeface="Times New Roman" pitchFamily="18" charset="0"/>
              </a:rPr>
              <a:t>tan rivayet edildiğine göre, hikmetli işlerin birbirinden ayırt edilmesi şu şekilde cereyan etmektedir:</a:t>
            </a:r>
          </a:p>
          <a:p>
            <a:pPr algn="just"/>
            <a:r>
              <a:rPr lang="tr-TR" sz="2000" dirty="0" smtClean="0">
                <a:solidFill>
                  <a:schemeClr val="accent6">
                    <a:lumMod val="50000"/>
                  </a:schemeClr>
                </a:solidFill>
                <a:latin typeface="Times New Roman" pitchFamily="18" charset="0"/>
                <a:cs typeface="Times New Roman" pitchFamily="18" charset="0"/>
              </a:rPr>
              <a:t>Bu seneden gelecek seneye kadar meydana gelecek olayların hepsi ayrı ayrı melekler tarafından defterlere yazılır. </a:t>
            </a:r>
          </a:p>
          <a:p>
            <a:pPr algn="just"/>
            <a:r>
              <a:rPr lang="tr-TR" sz="2000" b="1" dirty="0" smtClean="0">
                <a:solidFill>
                  <a:srgbClr val="002060"/>
                </a:solidFill>
                <a:latin typeface="Times New Roman" pitchFamily="18" charset="0"/>
                <a:cs typeface="Times New Roman" pitchFamily="18" charset="0"/>
              </a:rPr>
              <a:t> </a:t>
            </a:r>
            <a:endParaRPr lang="tr-TR" sz="2000" dirty="0" smtClean="0">
              <a:solidFill>
                <a:srgbClr val="002060"/>
              </a:solidFill>
              <a:latin typeface="Times New Roman" pitchFamily="18" charset="0"/>
              <a:cs typeface="Times New Roman" pitchFamily="18" charset="0"/>
            </a:endParaRPr>
          </a:p>
          <a:p>
            <a:pPr algn="just"/>
            <a:r>
              <a:rPr lang="tr-TR" sz="2000" b="1" u="sng" dirty="0" smtClean="0">
                <a:solidFill>
                  <a:srgbClr val="002060"/>
                </a:solidFill>
                <a:latin typeface="Times New Roman" pitchFamily="18" charset="0"/>
                <a:cs typeface="Times New Roman" pitchFamily="18" charset="0"/>
              </a:rPr>
              <a:t>Rızıklar, eceller, zenginlik, fakirlik, ölümler, doğumlar hep bu esnada kaydedilir. O yılki hacıların sayısı bile bu devrede takdir olunur.  Herkesin ve her-şeyin o sene içindeki mukadderatı kaydedilir </a:t>
            </a:r>
            <a:endParaRPr lang="tr-TR" sz="2000" dirty="0" smtClean="0">
              <a:solidFill>
                <a:srgbClr val="002060"/>
              </a:solidFill>
              <a:latin typeface="Times New Roman" pitchFamily="18" charset="0"/>
              <a:cs typeface="Times New Roman" pitchFamily="18" charset="0"/>
            </a:endParaRPr>
          </a:p>
          <a:p>
            <a:pPr algn="just"/>
            <a:r>
              <a:rPr lang="tr-TR" sz="2000" b="1" dirty="0" smtClean="0">
                <a:solidFill>
                  <a:srgbClr val="002060"/>
                </a:solidFill>
                <a:latin typeface="Times New Roman" pitchFamily="18" charset="0"/>
                <a:cs typeface="Times New Roman" pitchFamily="18" charset="0"/>
              </a:rPr>
              <a:t> </a:t>
            </a:r>
            <a:endParaRPr lang="tr-TR" sz="2000" dirty="0" smtClean="0">
              <a:solidFill>
                <a:srgbClr val="002060"/>
              </a:solidFill>
              <a:latin typeface="Times New Roman" pitchFamily="18" charset="0"/>
              <a:cs typeface="Times New Roman" pitchFamily="18" charset="0"/>
            </a:endParaRPr>
          </a:p>
          <a:p>
            <a:pPr algn="just"/>
            <a:r>
              <a:rPr lang="tr-TR" sz="2000" dirty="0" smtClean="0">
                <a:solidFill>
                  <a:srgbClr val="002060"/>
                </a:solidFill>
                <a:latin typeface="Times New Roman" pitchFamily="18" charset="0"/>
                <a:cs typeface="Times New Roman" pitchFamily="18" charset="0"/>
              </a:rPr>
              <a:t>6. </a:t>
            </a:r>
            <a:r>
              <a:rPr lang="tr-TR" sz="2000" b="1" u="sng" dirty="0" smtClean="0">
                <a:solidFill>
                  <a:srgbClr val="0070C0"/>
                </a:solidFill>
                <a:latin typeface="Times New Roman" pitchFamily="18" charset="0"/>
                <a:cs typeface="Times New Roman" pitchFamily="18" charset="0"/>
              </a:rPr>
              <a:t>Peygamberimize şefaat yetkisinin tamamının verildiği gecedir. </a:t>
            </a:r>
            <a:r>
              <a:rPr lang="tr-TR" sz="2000" dirty="0" smtClean="0">
                <a:solidFill>
                  <a:srgbClr val="002060"/>
                </a:solidFill>
                <a:latin typeface="Times New Roman" pitchFamily="18" charset="0"/>
                <a:cs typeface="Times New Roman" pitchFamily="18" charset="0"/>
              </a:rPr>
              <a:t>Bu yetkinin üçte biri Şaban'ın on üçüncü günü, üçte biri Şaban'ın on dördüncü günü, geri kalan üçte biri de Şaban'ın on beşinci günü verilmiştir.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dirty="0" smtClean="0">
                <a:solidFill>
                  <a:srgbClr val="002060"/>
                </a:solidFill>
                <a:latin typeface="HASENAT" panose="01000600020000020003" pitchFamily="2" charset="-78"/>
                <a:cs typeface="HASENAT" panose="01000600020000020003" pitchFamily="2" charset="-78"/>
              </a:rPr>
              <a:t>إِذَا كَانَتْ لَيْلَةُ النِّصْفِ مِنْ شَعْبَانَ فَقُومُوا لَيْلَهَا وَصُومُوا يَوْمَهَا ‏.‏ فَإِنَّ اللَّهَ يَنْزِلُ فِيهَا لِغُرُوبِ الشَّمْسِ إِلَى سَمَاءِ الدُّنْيَا فَيَقُولُ أَلاَ مِنْ مُسْتَغْفِرٍ فَأَغْفِرَ لَهُ أَلاَ مُسْتَرْزِقٌ فَأَرْزُقَهُ أَلاَ مُبْتَلًى فَأُعَافِيَهُ أَلاَ كَذَا أَلاَ كَذَا حَتَّى يَطْلُعَ الْفَجْرُ </a:t>
            </a:r>
            <a:r>
              <a:rPr lang="ar-SA" sz="2000" dirty="0" smtClean="0">
                <a:solidFill>
                  <a:srgbClr val="002060"/>
                </a:solidFill>
                <a:latin typeface="HASENAT" panose="01000600020000020003" pitchFamily="2" charset="-78"/>
                <a:cs typeface="HASENAT" panose="01000600020000020003" pitchFamily="2" charset="-78"/>
              </a:rPr>
              <a:t>‏</a:t>
            </a:r>
            <a:endParaRPr lang="tr-TR" sz="2000" dirty="0" smtClean="0">
              <a:solidFill>
                <a:srgbClr val="002060"/>
              </a:solidFill>
              <a:latin typeface="HASENAT" panose="01000600020000020003" pitchFamily="2" charset="-78"/>
              <a:cs typeface="HASENAT" panose="01000600020000020003" pitchFamily="2" charset="-78"/>
            </a:endParaRPr>
          </a:p>
          <a:p>
            <a:endParaRPr lang="tr-TR" sz="2000" dirty="0" smtClean="0">
              <a:solidFill>
                <a:srgbClr val="002060"/>
              </a:solidFill>
            </a:endParaRPr>
          </a:p>
          <a:p>
            <a:pPr algn="just"/>
            <a:r>
              <a:rPr lang="tr-TR" sz="2000" dirty="0" smtClean="0">
                <a:solidFill>
                  <a:srgbClr val="002060"/>
                </a:solidFill>
                <a:latin typeface="Times New Roman" pitchFamily="18" charset="0"/>
                <a:cs typeface="Times New Roman" pitchFamily="18" charset="0"/>
              </a:rPr>
              <a:t>Bu gece hakkında Hz. Peygamber’in şöyle buyurduğu rivayet edilmiştir. “</a:t>
            </a:r>
            <a:r>
              <a:rPr lang="tr-TR" sz="2400" dirty="0" smtClean="0">
                <a:solidFill>
                  <a:schemeClr val="accent6">
                    <a:lumMod val="50000"/>
                  </a:schemeClr>
                </a:solidFill>
                <a:latin typeface="Times New Roman" pitchFamily="18" charset="0"/>
                <a:cs typeface="Times New Roman" pitchFamily="18" charset="0"/>
              </a:rPr>
              <a:t>Şaban ayının yarısı (Beraat gecesi) gelince; </a:t>
            </a:r>
            <a:r>
              <a:rPr lang="tr-TR" sz="2400" b="1" u="sng" dirty="0" smtClean="0">
                <a:solidFill>
                  <a:schemeClr val="accent6">
                    <a:lumMod val="50000"/>
                  </a:schemeClr>
                </a:solidFill>
                <a:latin typeface="Times New Roman" pitchFamily="18" charset="0"/>
                <a:cs typeface="Times New Roman" pitchFamily="18" charset="0"/>
              </a:rPr>
              <a:t>gecesini namazla, gündüzünü oruçla geçiriniz.</a:t>
            </a:r>
            <a:r>
              <a:rPr lang="tr-TR" sz="2400" dirty="0" smtClean="0">
                <a:solidFill>
                  <a:schemeClr val="accent6">
                    <a:lumMod val="50000"/>
                  </a:schemeClr>
                </a:solidFill>
                <a:latin typeface="Times New Roman" pitchFamily="18" charset="0"/>
                <a:cs typeface="Times New Roman" pitchFamily="18" charset="0"/>
              </a:rPr>
              <a:t> </a:t>
            </a:r>
            <a:r>
              <a:rPr lang="tr-TR" sz="2000" dirty="0" smtClean="0">
                <a:solidFill>
                  <a:srgbClr val="002060"/>
                </a:solidFill>
                <a:latin typeface="Times New Roman" pitchFamily="18" charset="0"/>
                <a:cs typeface="Times New Roman" pitchFamily="18" charset="0"/>
              </a:rPr>
              <a:t>Şüphesiz ki Allah, o gece güneşin batmasıyla dünya semasında tecelli eder ve şöyle der: </a:t>
            </a:r>
          </a:p>
          <a:p>
            <a:pPr algn="just"/>
            <a:r>
              <a:rPr lang="tr-TR" sz="2400" u="sng" dirty="0" smtClean="0">
                <a:solidFill>
                  <a:srgbClr val="C00000"/>
                </a:solidFill>
                <a:latin typeface="Times New Roman" pitchFamily="18" charset="0"/>
                <a:cs typeface="Times New Roman" pitchFamily="18" charset="0"/>
              </a:rPr>
              <a:t>- </a:t>
            </a:r>
            <a:r>
              <a:rPr lang="tr-TR" sz="2400" b="1" u="sng" dirty="0" smtClean="0">
                <a:solidFill>
                  <a:srgbClr val="C00000"/>
                </a:solidFill>
                <a:latin typeface="Times New Roman" pitchFamily="18" charset="0"/>
                <a:cs typeface="Times New Roman" pitchFamily="18" charset="0"/>
              </a:rPr>
              <a:t>Yok mu </a:t>
            </a:r>
            <a:r>
              <a:rPr lang="tr-TR" sz="2400" u="sng" dirty="0" smtClean="0">
                <a:solidFill>
                  <a:srgbClr val="C00000"/>
                </a:solidFill>
                <a:latin typeface="Times New Roman" pitchFamily="18" charset="0"/>
                <a:cs typeface="Times New Roman" pitchFamily="18" charset="0"/>
              </a:rPr>
              <a:t>Benden </a:t>
            </a:r>
            <a:r>
              <a:rPr lang="tr-TR" sz="2400" b="1" u="sng" dirty="0" smtClean="0">
                <a:solidFill>
                  <a:srgbClr val="C00000"/>
                </a:solidFill>
                <a:latin typeface="Times New Roman" pitchFamily="18" charset="0"/>
                <a:cs typeface="Times New Roman" pitchFamily="18" charset="0"/>
              </a:rPr>
              <a:t>af dileyen, onu affedeyim.</a:t>
            </a:r>
          </a:p>
          <a:p>
            <a:pPr algn="just"/>
            <a:r>
              <a:rPr lang="tr-TR" sz="2400" dirty="0" smtClean="0">
                <a:solidFill>
                  <a:srgbClr val="002060"/>
                </a:solidFill>
                <a:latin typeface="Times New Roman" pitchFamily="18" charset="0"/>
                <a:cs typeface="Times New Roman" pitchFamily="18" charset="0"/>
              </a:rPr>
              <a:t>- </a:t>
            </a:r>
            <a:r>
              <a:rPr lang="tr-TR" sz="2400" b="1" dirty="0" smtClean="0">
                <a:solidFill>
                  <a:srgbClr val="0070C0"/>
                </a:solidFill>
                <a:latin typeface="Times New Roman" pitchFamily="18" charset="0"/>
                <a:cs typeface="Times New Roman" pitchFamily="18" charset="0"/>
              </a:rPr>
              <a:t>Yok mu rızık isteyen ona rızık vereyim.</a:t>
            </a:r>
          </a:p>
          <a:p>
            <a:pPr algn="just"/>
            <a:r>
              <a:rPr lang="tr-TR" sz="2400" u="sng" dirty="0" smtClean="0">
                <a:solidFill>
                  <a:schemeClr val="bg2">
                    <a:lumMod val="25000"/>
                  </a:schemeClr>
                </a:solidFill>
                <a:latin typeface="Times New Roman" pitchFamily="18" charset="0"/>
                <a:cs typeface="Times New Roman" pitchFamily="18" charset="0"/>
              </a:rPr>
              <a:t>- </a:t>
            </a:r>
            <a:r>
              <a:rPr lang="tr-TR" sz="2400" b="1" u="sng" dirty="0" smtClean="0">
                <a:solidFill>
                  <a:schemeClr val="bg2">
                    <a:lumMod val="25000"/>
                  </a:schemeClr>
                </a:solidFill>
                <a:latin typeface="Times New Roman" pitchFamily="18" charset="0"/>
                <a:cs typeface="Times New Roman" pitchFamily="18" charset="0"/>
              </a:rPr>
              <a:t>Yok mu bir derde </a:t>
            </a:r>
            <a:r>
              <a:rPr lang="tr-TR" sz="2400" b="1" u="sng" dirty="0" err="1" smtClean="0">
                <a:solidFill>
                  <a:schemeClr val="bg2">
                    <a:lumMod val="25000"/>
                  </a:schemeClr>
                </a:solidFill>
                <a:latin typeface="Times New Roman" pitchFamily="18" charset="0"/>
                <a:cs typeface="Times New Roman" pitchFamily="18" charset="0"/>
              </a:rPr>
              <a:t>mübtela</a:t>
            </a:r>
            <a:r>
              <a:rPr lang="tr-TR" sz="2400" b="1" u="sng" dirty="0" smtClean="0">
                <a:solidFill>
                  <a:schemeClr val="bg2">
                    <a:lumMod val="25000"/>
                  </a:schemeClr>
                </a:solidFill>
                <a:latin typeface="Times New Roman" pitchFamily="18" charset="0"/>
                <a:cs typeface="Times New Roman" pitchFamily="18" charset="0"/>
              </a:rPr>
              <a:t> olan ona afiyet vereyim.</a:t>
            </a:r>
          </a:p>
          <a:p>
            <a:pPr algn="just"/>
            <a:r>
              <a:rPr lang="tr-TR" sz="2400" dirty="0" smtClean="0">
                <a:solidFill>
                  <a:srgbClr val="002060"/>
                </a:solidFill>
                <a:latin typeface="Times New Roman" pitchFamily="18" charset="0"/>
                <a:cs typeface="Times New Roman" pitchFamily="18" charset="0"/>
              </a:rPr>
              <a:t>- </a:t>
            </a:r>
            <a:r>
              <a:rPr lang="tr-TR" sz="2400" b="1" dirty="0" smtClean="0">
                <a:solidFill>
                  <a:srgbClr val="7030A0"/>
                </a:solidFill>
                <a:latin typeface="Times New Roman" pitchFamily="18" charset="0"/>
                <a:cs typeface="Times New Roman" pitchFamily="18" charset="0"/>
              </a:rPr>
              <a:t>Yok mu şunu isteyen, yok mu bunu isteyen </a:t>
            </a:r>
            <a:r>
              <a:rPr lang="tr-TR" sz="2000" dirty="0" smtClean="0">
                <a:solidFill>
                  <a:srgbClr val="002060"/>
                </a:solidFill>
                <a:latin typeface="Times New Roman" pitchFamily="18" charset="0"/>
                <a:cs typeface="Times New Roman" pitchFamily="18" charset="0"/>
              </a:rPr>
              <a:t>diyerek sabaha kadar devam eder.”  </a:t>
            </a:r>
            <a:r>
              <a:rPr lang="tr-TR" sz="1200" dirty="0" smtClean="0">
                <a:solidFill>
                  <a:srgbClr val="002060"/>
                </a:solidFill>
              </a:rPr>
              <a:t>(</a:t>
            </a:r>
            <a:r>
              <a:rPr lang="tr-TR" sz="1200" dirty="0" err="1" smtClean="0">
                <a:solidFill>
                  <a:srgbClr val="002060"/>
                </a:solidFill>
              </a:rPr>
              <a:t>İbn</a:t>
            </a:r>
            <a:r>
              <a:rPr lang="tr-TR" sz="1200" dirty="0" smtClean="0">
                <a:solidFill>
                  <a:srgbClr val="002060"/>
                </a:solidFill>
              </a:rPr>
              <a:t> </a:t>
            </a:r>
            <a:r>
              <a:rPr lang="tr-TR" sz="1200" dirty="0" err="1" smtClean="0">
                <a:solidFill>
                  <a:srgbClr val="002060"/>
                </a:solidFill>
              </a:rPr>
              <a:t>Mace</a:t>
            </a:r>
            <a:r>
              <a:rPr lang="tr-TR" sz="1200" dirty="0" smtClean="0">
                <a:solidFill>
                  <a:srgbClr val="002060"/>
                </a:solidFill>
              </a:rPr>
              <a:t>, </a:t>
            </a:r>
            <a:r>
              <a:rPr lang="tr-TR" sz="1200" dirty="0" err="1" smtClean="0">
                <a:solidFill>
                  <a:srgbClr val="002060"/>
                </a:solidFill>
              </a:rPr>
              <a:t>İkametü's</a:t>
            </a:r>
            <a:r>
              <a:rPr lang="tr-TR" sz="1200" dirty="0" smtClean="0">
                <a:solidFill>
                  <a:srgbClr val="002060"/>
                </a:solidFill>
              </a:rPr>
              <a:t>-Salât, 191; </a:t>
            </a:r>
            <a:r>
              <a:rPr lang="tr-TR" sz="1200" dirty="0" err="1" smtClean="0">
                <a:solidFill>
                  <a:srgbClr val="002060"/>
                </a:solidFill>
              </a:rPr>
              <a:t>Tirmizî</a:t>
            </a:r>
            <a:r>
              <a:rPr lang="tr-TR" sz="1200" dirty="0" smtClean="0">
                <a:solidFill>
                  <a:srgbClr val="002060"/>
                </a:solidFill>
              </a:rPr>
              <a:t>, </a:t>
            </a:r>
            <a:r>
              <a:rPr lang="tr-TR" sz="1200" dirty="0" err="1" smtClean="0">
                <a:solidFill>
                  <a:srgbClr val="002060"/>
                </a:solidFill>
              </a:rPr>
              <a:t>Savm</a:t>
            </a:r>
            <a:r>
              <a:rPr lang="tr-TR" sz="1200" dirty="0" smtClean="0">
                <a:solidFill>
                  <a:srgbClr val="002060"/>
                </a:solidFill>
              </a:rPr>
              <a:t>,38)</a:t>
            </a:r>
            <a:endParaRPr lang="tr-TR" sz="2000"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rgbClr val="002060"/>
                </a:solidFill>
                <a:latin typeface="HASENAT" panose="01000600020000020003" pitchFamily="2" charset="-78"/>
                <a:cs typeface="HASENAT" panose="01000600020000020003" pitchFamily="2" charset="-78"/>
              </a:rPr>
              <a:t>إِنَّ اللَّهَ لَيَطَّلِعُ فِي لَيْلَةِ النِّصْفِ مِنْ شَعْبَانَ فَيَغْفِرُ لِجَمِيعِ خَلْقِهِ إِلَّا لِمُشْرِكٍ أَوْ مُشَاحِنٍ</a:t>
            </a:r>
            <a:endParaRPr lang="tr-TR" sz="3200" dirty="0" smtClean="0">
              <a:solidFill>
                <a:srgbClr val="002060"/>
              </a:solidFill>
              <a:latin typeface="HASENAT" panose="01000600020000020003" pitchFamily="2" charset="-78"/>
              <a:cs typeface="HASENAT" panose="01000600020000020003" pitchFamily="2" charset="-78"/>
            </a:endParaRPr>
          </a:p>
          <a:p>
            <a:pPr algn="just"/>
            <a:r>
              <a:rPr lang="tr-TR" sz="2800" dirty="0" smtClean="0">
                <a:solidFill>
                  <a:srgbClr val="002060"/>
                </a:solidFill>
                <a:latin typeface="Times New Roman" pitchFamily="18" charset="0"/>
                <a:cs typeface="Times New Roman" pitchFamily="18" charset="0"/>
              </a:rPr>
              <a:t>"</a:t>
            </a:r>
            <a:r>
              <a:rPr lang="tr-TR" sz="2800" b="1" u="sng" dirty="0" smtClean="0">
                <a:solidFill>
                  <a:srgbClr val="002060"/>
                </a:solidFill>
                <a:latin typeface="Times New Roman" pitchFamily="18" charset="0"/>
                <a:cs typeface="Times New Roman" pitchFamily="18" charset="0"/>
              </a:rPr>
              <a:t>Allah Teâlâ, Şabanın on besinci gecesi (Beraat gecesi) tecelli eder ve </a:t>
            </a:r>
            <a:r>
              <a:rPr lang="tr-TR" sz="2800" b="1" u="sng" dirty="0" smtClean="0">
                <a:solidFill>
                  <a:srgbClr val="C00000"/>
                </a:solidFill>
                <a:latin typeface="Times New Roman" pitchFamily="18" charset="0"/>
                <a:cs typeface="Times New Roman" pitchFamily="18" charset="0"/>
              </a:rPr>
              <a:t>ana-babaya </a:t>
            </a:r>
            <a:r>
              <a:rPr lang="tr-TR" sz="2800" b="1" u="sng" dirty="0" err="1" smtClean="0">
                <a:solidFill>
                  <a:srgbClr val="C00000"/>
                </a:solidFill>
                <a:latin typeface="Times New Roman" pitchFamily="18" charset="0"/>
                <a:cs typeface="Times New Roman" pitchFamily="18" charset="0"/>
              </a:rPr>
              <a:t>asî</a:t>
            </a:r>
            <a:r>
              <a:rPr lang="tr-TR" sz="2800" b="1" u="sng" dirty="0" smtClean="0">
                <a:solidFill>
                  <a:srgbClr val="C00000"/>
                </a:solidFill>
                <a:latin typeface="Times New Roman" pitchFamily="18" charset="0"/>
                <a:cs typeface="Times New Roman" pitchFamily="18" charset="0"/>
              </a:rPr>
              <a:t> olanlarla Allah'a ortak koşanlar dışında bütün kullarını bağışlar</a:t>
            </a:r>
            <a:r>
              <a:rPr lang="tr-TR" sz="2800" dirty="0" smtClean="0">
                <a:solidFill>
                  <a:srgbClr val="002060"/>
                </a:solidFill>
                <a:latin typeface="Times New Roman" pitchFamily="18" charset="0"/>
                <a:cs typeface="Times New Roman" pitchFamily="18" charset="0"/>
              </a:rPr>
              <a:t>” </a:t>
            </a:r>
            <a:r>
              <a:rPr lang="tr-TR" sz="1400" dirty="0" smtClean="0">
                <a:solidFill>
                  <a:srgbClr val="002060"/>
                </a:solidFill>
                <a:latin typeface="Times New Roman" pitchFamily="18" charset="0"/>
                <a:cs typeface="Times New Roman" pitchFamily="18" charset="0"/>
              </a:rPr>
              <a:t>(</a:t>
            </a:r>
            <a:r>
              <a:rPr lang="tr-TR" sz="1400" dirty="0" err="1" smtClean="0">
                <a:solidFill>
                  <a:srgbClr val="002060"/>
                </a:solidFill>
                <a:latin typeface="Times New Roman" pitchFamily="18" charset="0"/>
                <a:cs typeface="Times New Roman" pitchFamily="18" charset="0"/>
              </a:rPr>
              <a:t>Mâce</a:t>
            </a:r>
            <a:r>
              <a:rPr lang="tr-TR" sz="1400" dirty="0" smtClean="0">
                <a:solidFill>
                  <a:srgbClr val="002060"/>
                </a:solidFill>
                <a:latin typeface="Times New Roman" pitchFamily="18" charset="0"/>
                <a:cs typeface="Times New Roman" pitchFamily="18" charset="0"/>
              </a:rPr>
              <a:t>, </a:t>
            </a:r>
            <a:r>
              <a:rPr lang="tr-TR" sz="1400" dirty="0" err="1" smtClean="0">
                <a:solidFill>
                  <a:srgbClr val="002060"/>
                </a:solidFill>
                <a:latin typeface="Times New Roman" pitchFamily="18" charset="0"/>
                <a:cs typeface="Times New Roman" pitchFamily="18" charset="0"/>
              </a:rPr>
              <a:t>İkâme</a:t>
            </a:r>
            <a:r>
              <a:rPr lang="tr-TR" sz="1400" dirty="0" smtClean="0">
                <a:solidFill>
                  <a:srgbClr val="002060"/>
                </a:solidFill>
                <a:latin typeface="Times New Roman" pitchFamily="18" charset="0"/>
                <a:cs typeface="Times New Roman" pitchFamily="18" charset="0"/>
              </a:rPr>
              <a:t>, 191, (1380)</a:t>
            </a:r>
          </a:p>
          <a:p>
            <a:pPr algn="ctr"/>
            <a:r>
              <a:rPr lang="tr-TR" b="1" u="sng" dirty="0" smtClean="0">
                <a:solidFill>
                  <a:srgbClr val="002060"/>
                </a:solidFill>
                <a:latin typeface="Times New Roman" pitchFamily="18" charset="0"/>
                <a:cs typeface="Times New Roman" pitchFamily="18" charset="0"/>
              </a:rPr>
              <a:t>Sevgili Peygamberimizin hadislerinde zikrettiği günahları bu gecede bağışlanmayacak olan insanlar şunlardır:</a:t>
            </a:r>
          </a:p>
          <a:p>
            <a:pPr algn="ctr"/>
            <a:endParaRPr lang="tr-TR" b="1" u="sng" dirty="0" smtClean="0">
              <a:solidFill>
                <a:srgbClr val="002060"/>
              </a:solidFill>
              <a:latin typeface="Times New Roman" pitchFamily="18" charset="0"/>
              <a:cs typeface="Times New Roman" pitchFamily="18" charset="0"/>
            </a:endParaRPr>
          </a:p>
          <a:p>
            <a:pPr marL="342900" lvl="0" indent="-342900" algn="just">
              <a:buFont typeface="Wingdings" pitchFamily="2" charset="2"/>
              <a:buChar char="q"/>
            </a:pPr>
            <a:r>
              <a:rPr lang="tr-TR" sz="2000" b="1" dirty="0" smtClean="0">
                <a:solidFill>
                  <a:srgbClr val="FF0000"/>
                </a:solidFill>
                <a:latin typeface="Times New Roman" pitchFamily="18" charset="0"/>
                <a:cs typeface="Times New Roman" pitchFamily="18" charset="0"/>
              </a:rPr>
              <a:t>Allah'a şirk koşanlar. </a:t>
            </a:r>
          </a:p>
          <a:p>
            <a:pPr marL="342900" lvl="0" indent="-342900" algn="just">
              <a:buFont typeface="Wingdings" pitchFamily="2" charset="2"/>
              <a:buChar char="q"/>
            </a:pPr>
            <a:r>
              <a:rPr lang="tr-TR" sz="2000" b="1" dirty="0" smtClean="0">
                <a:solidFill>
                  <a:srgbClr val="0070C0"/>
                </a:solidFill>
                <a:latin typeface="Times New Roman" pitchFamily="18" charset="0"/>
                <a:cs typeface="Times New Roman" pitchFamily="18" charset="0"/>
              </a:rPr>
              <a:t>Ana-babalarına isyan edip, haklarını eda etmeyen evlatlar. </a:t>
            </a:r>
          </a:p>
          <a:p>
            <a:pPr marL="342900" lvl="0" indent="-342900" algn="just">
              <a:buFont typeface="Wingdings" pitchFamily="2" charset="2"/>
              <a:buChar char="q"/>
            </a:pPr>
            <a:r>
              <a:rPr lang="tr-TR" sz="2000" b="1" dirty="0" smtClean="0">
                <a:solidFill>
                  <a:srgbClr val="002060"/>
                </a:solidFill>
                <a:latin typeface="Times New Roman" pitchFamily="18" charset="0"/>
                <a:cs typeface="Times New Roman" pitchFamily="18" charset="0"/>
              </a:rPr>
              <a:t>Alkollü içecekleri içmeye ve faiz yemeye devam edenler.</a:t>
            </a:r>
          </a:p>
          <a:p>
            <a:pPr marL="342900" lvl="0" indent="-342900" algn="just">
              <a:buFont typeface="Wingdings" pitchFamily="2" charset="2"/>
              <a:buChar char="q"/>
            </a:pPr>
            <a:r>
              <a:rPr lang="tr-TR" sz="2000" b="1" dirty="0" smtClean="0">
                <a:solidFill>
                  <a:schemeClr val="bg2">
                    <a:lumMod val="50000"/>
                  </a:schemeClr>
                </a:solidFill>
                <a:latin typeface="Times New Roman" pitchFamily="18" charset="0"/>
                <a:cs typeface="Times New Roman" pitchFamily="18" charset="0"/>
              </a:rPr>
              <a:t>Büyücülük yapıp gaipten haber verme işiyle meşgul olanlar </a:t>
            </a:r>
          </a:p>
          <a:p>
            <a:pPr marL="342900" lvl="0" indent="-342900" algn="just">
              <a:buFont typeface="Wingdings" pitchFamily="2" charset="2"/>
              <a:buChar char="q"/>
            </a:pPr>
            <a:r>
              <a:rPr lang="tr-TR" sz="2000" b="1" dirty="0" smtClean="0">
                <a:solidFill>
                  <a:srgbClr val="7030A0"/>
                </a:solidFill>
                <a:latin typeface="Times New Roman" pitchFamily="18" charset="0"/>
                <a:cs typeface="Times New Roman" pitchFamily="18" charset="0"/>
              </a:rPr>
              <a:t>Müslümanlara kin ve düşmanlık besleyenler  </a:t>
            </a:r>
          </a:p>
          <a:p>
            <a:pPr marL="342900" lvl="0" indent="-342900" algn="just">
              <a:buFont typeface="Wingdings" pitchFamily="2" charset="2"/>
              <a:buChar char="q"/>
            </a:pPr>
            <a:r>
              <a:rPr lang="tr-TR" sz="2000" b="1" dirty="0" smtClean="0">
                <a:solidFill>
                  <a:srgbClr val="C00000"/>
                </a:solidFill>
                <a:latin typeface="Times New Roman" pitchFamily="18" charset="0"/>
                <a:cs typeface="Times New Roman" pitchFamily="18" charset="0"/>
              </a:rPr>
              <a:t> Adam öldürüp, yaptığı bu büyük günahtan pişmanlık duymayanlar </a:t>
            </a:r>
          </a:p>
          <a:p>
            <a:pPr marL="342900" lvl="0" indent="-342900" algn="just">
              <a:buFont typeface="Wingdings" pitchFamily="2" charset="2"/>
              <a:buChar char="q"/>
            </a:pPr>
            <a:r>
              <a:rPr lang="tr-TR" sz="2000" b="1" dirty="0" smtClean="0">
                <a:solidFill>
                  <a:srgbClr val="002060"/>
                </a:solidFill>
                <a:latin typeface="Times New Roman" pitchFamily="18" charset="0"/>
                <a:cs typeface="Times New Roman" pitchFamily="18" charset="0"/>
              </a:rPr>
              <a:t> Gururlu ve kibirli olanlar </a:t>
            </a:r>
          </a:p>
          <a:p>
            <a:pPr marL="342900" indent="-342900" algn="just">
              <a:buFont typeface="Wingdings" pitchFamily="2" charset="2"/>
              <a:buChar char="q"/>
            </a:pPr>
            <a:r>
              <a:rPr lang="tr-TR" sz="2000" b="1" dirty="0" smtClean="0">
                <a:solidFill>
                  <a:schemeClr val="accent6">
                    <a:lumMod val="50000"/>
                  </a:schemeClr>
                </a:solidFill>
                <a:latin typeface="Times New Roman" pitchFamily="18" charset="0"/>
                <a:cs typeface="Times New Roman" pitchFamily="18" charset="0"/>
              </a:rPr>
              <a:t>Akrabalarla ilişkileri kesenler. </a:t>
            </a:r>
            <a:endParaRPr lang="tr-TR" sz="2000" b="1" dirty="0">
              <a:solidFill>
                <a:schemeClr val="accent6">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600" dirty="0">
                <a:solidFill>
                  <a:schemeClr val="tx1"/>
                </a:solidFill>
              </a:rPr>
              <a:t>Recep ve </a:t>
            </a:r>
            <a:r>
              <a:rPr lang="tr-TR" sz="3600" dirty="0" err="1">
                <a:solidFill>
                  <a:schemeClr val="tx1"/>
                </a:solidFill>
              </a:rPr>
              <a:t>Şa’ban</a:t>
            </a:r>
            <a:r>
              <a:rPr lang="tr-TR" sz="3600" dirty="0">
                <a:solidFill>
                  <a:schemeClr val="tx1"/>
                </a:solidFill>
              </a:rPr>
              <a:t>, </a:t>
            </a:r>
            <a:r>
              <a:rPr lang="tr-TR" sz="3600" dirty="0" smtClean="0">
                <a:solidFill>
                  <a:schemeClr val="tx1"/>
                </a:solidFill>
              </a:rPr>
              <a:t>İki </a:t>
            </a:r>
            <a:r>
              <a:rPr lang="tr-TR" sz="3600" dirty="0">
                <a:solidFill>
                  <a:schemeClr val="tx1"/>
                </a:solidFill>
              </a:rPr>
              <a:t>aylık çok </a:t>
            </a:r>
            <a:r>
              <a:rPr lang="tr-TR" sz="3600" dirty="0" smtClean="0">
                <a:solidFill>
                  <a:schemeClr val="tx1"/>
                </a:solidFill>
              </a:rPr>
              <a:t>ciddi bir hazırlık , büyük </a:t>
            </a:r>
            <a:r>
              <a:rPr lang="tr-TR" sz="3600" dirty="0">
                <a:solidFill>
                  <a:schemeClr val="tx1"/>
                </a:solidFill>
              </a:rPr>
              <a:t>bir fırsattır. </a:t>
            </a:r>
            <a:endParaRPr lang="tr-TR" sz="3600" dirty="0" smtClean="0">
              <a:solidFill>
                <a:schemeClr val="tx1"/>
              </a:solidFill>
            </a:endParaRPr>
          </a:p>
          <a:p>
            <a:pPr algn="just"/>
            <a:r>
              <a:rPr lang="tr-TR" sz="3600" dirty="0" err="1" smtClean="0">
                <a:solidFill>
                  <a:schemeClr val="tx1"/>
                </a:solidFill>
              </a:rPr>
              <a:t>Receb</a:t>
            </a:r>
            <a:r>
              <a:rPr lang="tr-TR" sz="3600" dirty="0" smtClean="0">
                <a:solidFill>
                  <a:schemeClr val="tx1"/>
                </a:solidFill>
              </a:rPr>
              <a:t> </a:t>
            </a:r>
            <a:r>
              <a:rPr lang="tr-TR" sz="3600" dirty="0">
                <a:solidFill>
                  <a:schemeClr val="tx1"/>
                </a:solidFill>
              </a:rPr>
              <a:t>ve </a:t>
            </a:r>
            <a:r>
              <a:rPr lang="tr-TR" sz="3600" dirty="0" err="1">
                <a:solidFill>
                  <a:schemeClr val="tx1"/>
                </a:solidFill>
              </a:rPr>
              <a:t>Şa’ban</a:t>
            </a:r>
            <a:r>
              <a:rPr lang="tr-TR" sz="3600" dirty="0">
                <a:solidFill>
                  <a:schemeClr val="tx1"/>
                </a:solidFill>
              </a:rPr>
              <a:t>, adeta farzdan evvel kılınan sünnet namazlar gibidir. Bizleri kalben farza hazırlar.</a:t>
            </a:r>
            <a:endParaRPr lang="tr-TR" sz="28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03488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3600" b="1" u="sng" dirty="0" smtClean="0">
                <a:solidFill>
                  <a:srgbClr val="002060"/>
                </a:solidFill>
                <a:latin typeface="Times New Roman" pitchFamily="18" charset="0"/>
                <a:cs typeface="Times New Roman" pitchFamily="18" charset="0"/>
              </a:rPr>
              <a:t>RAMAZAN AYI</a:t>
            </a:r>
            <a:r>
              <a:rPr lang="tr-TR" sz="3600" b="1" dirty="0" smtClean="0">
                <a:solidFill>
                  <a:schemeClr val="tx1"/>
                </a:solidFill>
                <a:latin typeface="Times New Roman" pitchFamily="18" charset="0"/>
                <a:cs typeface="Times New Roman" pitchFamily="18" charset="0"/>
              </a:rPr>
              <a:t>  06 Haziran 2016</a:t>
            </a:r>
            <a:endParaRPr lang="tr-TR" sz="3600" b="1" u="sng" dirty="0" smtClean="0">
              <a:solidFill>
                <a:srgbClr val="002060"/>
              </a:solidFill>
              <a:latin typeface="Times New Roman" pitchFamily="18" charset="0"/>
              <a:cs typeface="Times New Roman" pitchFamily="18" charset="0"/>
            </a:endParaRPr>
          </a:p>
          <a:p>
            <a:pPr lvl="0" algn="ctr"/>
            <a:endParaRPr lang="tr-TR" sz="2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ar-SA" sz="2800" dirty="0" smtClean="0">
                <a:solidFill>
                  <a:srgbClr val="002060"/>
                </a:solidFill>
                <a:latin typeface="HASENAT" panose="01000600020000020003" pitchFamily="2" charset="-78"/>
                <a:cs typeface="HASENAT" panose="01000600020000020003" pitchFamily="2" charset="-78"/>
              </a:rPr>
              <a:t>شَهْرُ رَمَضَانَ الَّذٖى اُنْزِلَ فٖيهِ الْقُرْاٰنُ هُدًى لِلنَّاسِ وَبَيِّنَاتٍ مِنَ الْهُدٰى وَالْفُرْقَانِ</a:t>
            </a:r>
            <a:endParaRPr lang="tr-TR" sz="1200" b="1" dirty="0" smtClean="0">
              <a:solidFill>
                <a:srgbClr val="002060"/>
              </a:solidFill>
              <a:latin typeface="Times New Roman" pitchFamily="18" charset="0"/>
              <a:cs typeface="Times New Roman" pitchFamily="18" charset="0"/>
            </a:endParaRPr>
          </a:p>
          <a:p>
            <a:pPr algn="just"/>
            <a:r>
              <a:rPr lang="tr-TR" sz="2800" b="1" dirty="0" smtClean="0">
                <a:solidFill>
                  <a:srgbClr val="C00000"/>
                </a:solidFill>
                <a:latin typeface="Times New Roman" pitchFamily="18" charset="0"/>
                <a:cs typeface="Times New Roman" pitchFamily="18" charset="0"/>
              </a:rPr>
              <a:t>“Ramazan ayı, insanlara yol gösterici, doğrunun ve doğruyu eğriden ayırmanın açık delilleri olarak </a:t>
            </a:r>
            <a:r>
              <a:rPr lang="tr-TR" sz="3200" b="1" dirty="0" smtClean="0">
                <a:solidFill>
                  <a:srgbClr val="00B050"/>
                </a:solidFill>
                <a:latin typeface="Times New Roman" pitchFamily="18" charset="0"/>
                <a:cs typeface="Times New Roman" pitchFamily="18" charset="0"/>
              </a:rPr>
              <a:t>Kur'an'ın indirildiği aydır</a:t>
            </a:r>
            <a:r>
              <a:rPr lang="tr-TR" sz="2800" dirty="0" smtClean="0">
                <a:solidFill>
                  <a:srgbClr val="C00000"/>
                </a:solidFill>
                <a:latin typeface="Times New Roman" pitchFamily="18" charset="0"/>
                <a:cs typeface="Times New Roman" pitchFamily="18" charset="0"/>
              </a:rPr>
              <a:t>.</a:t>
            </a:r>
            <a:r>
              <a:rPr lang="tr-TR" sz="2800" b="1" dirty="0" smtClean="0">
                <a:solidFill>
                  <a:srgbClr val="C00000"/>
                </a:solidFill>
                <a:latin typeface="Times New Roman" pitchFamily="18" charset="0"/>
                <a:cs typeface="Times New Roman" pitchFamily="18" charset="0"/>
              </a:rPr>
              <a:t>”</a:t>
            </a:r>
            <a:r>
              <a:rPr lang="tr-TR" sz="2800" dirty="0" smtClean="0">
                <a:solidFill>
                  <a:srgbClr val="C00000"/>
                </a:solidFill>
                <a:latin typeface="Times New Roman" pitchFamily="18" charset="0"/>
                <a:cs typeface="Times New Roman" pitchFamily="18" charset="0"/>
              </a:rPr>
              <a:t> </a:t>
            </a:r>
            <a:r>
              <a:rPr lang="tr-TR" sz="1100" dirty="0" smtClean="0">
                <a:solidFill>
                  <a:srgbClr val="002060"/>
                </a:solidFill>
                <a:latin typeface="Times New Roman" pitchFamily="18" charset="0"/>
                <a:cs typeface="Times New Roman" pitchFamily="18" charset="0"/>
              </a:rPr>
              <a:t>(</a:t>
            </a:r>
            <a:r>
              <a:rPr lang="tr-TR" sz="1100" i="1" dirty="0" smtClean="0">
                <a:solidFill>
                  <a:srgbClr val="002060"/>
                </a:solidFill>
                <a:latin typeface="Times New Roman" pitchFamily="18" charset="0"/>
                <a:cs typeface="Times New Roman" pitchFamily="18" charset="0"/>
              </a:rPr>
              <a:t>Bakara Suresi-185</a:t>
            </a:r>
            <a:r>
              <a:rPr lang="tr-TR" sz="1100" dirty="0" smtClean="0">
                <a:solidFill>
                  <a:srgbClr val="002060"/>
                </a:solidFill>
                <a:latin typeface="Times New Roman" pitchFamily="18" charset="0"/>
                <a:cs typeface="Times New Roman" pitchFamily="18" charset="0"/>
              </a:rPr>
              <a:t> ) </a:t>
            </a:r>
            <a:endParaRPr lang="tr-TR" sz="2400" dirty="0" smtClean="0">
              <a:solidFill>
                <a:srgbClr val="002060"/>
              </a:solidFill>
              <a:latin typeface="Times New Roman" pitchFamily="18" charset="0"/>
              <a:cs typeface="Times New Roman" pitchFamily="18" charset="0"/>
            </a:endParaRPr>
          </a:p>
          <a:p>
            <a:pPr algn="ctr"/>
            <a:r>
              <a:rPr lang="ar-SA" sz="3200" dirty="0" smtClean="0">
                <a:solidFill>
                  <a:srgbClr val="002060"/>
                </a:solidFill>
                <a:latin typeface="HASENAT" panose="01000600020000020003" pitchFamily="2" charset="-78"/>
                <a:cs typeface="HASENAT" panose="01000600020000020003" pitchFamily="2" charset="-78"/>
              </a:rPr>
              <a:t>إِذَا دَخَلَ رَمَضَانُ فُتِّحَتْ أَبْوَابُ الجَنَّةِ، وَغُلِّقَتْ أَبْوَابُ النَّارِ، وَسُلْسِلَتِ الشَّيَاطِينُ</a:t>
            </a:r>
            <a:endParaRPr lang="tr-TR" sz="3200" dirty="0" smtClean="0">
              <a:solidFill>
                <a:srgbClr val="002060"/>
              </a:solidFill>
              <a:latin typeface="HASENAT" panose="01000600020000020003" pitchFamily="2" charset="-78"/>
              <a:cs typeface="HASENAT" panose="01000600020000020003" pitchFamily="2" charset="-78"/>
            </a:endParaRPr>
          </a:p>
          <a:p>
            <a:pPr algn="ctr"/>
            <a:r>
              <a:rPr lang="tr-TR" sz="2800" dirty="0" smtClean="0">
                <a:solidFill>
                  <a:srgbClr val="002060"/>
                </a:solidFill>
                <a:latin typeface="Times New Roman" pitchFamily="18" charset="0"/>
                <a:cs typeface="Times New Roman" pitchFamily="18" charset="0"/>
              </a:rPr>
              <a:t> " </a:t>
            </a:r>
            <a:r>
              <a:rPr lang="tr-TR" sz="3600" b="1" dirty="0" smtClean="0">
                <a:solidFill>
                  <a:srgbClr val="0070C0"/>
                </a:solidFill>
                <a:latin typeface="Times New Roman" pitchFamily="18" charset="0"/>
                <a:cs typeface="Times New Roman" pitchFamily="18" charset="0"/>
              </a:rPr>
              <a:t>Ramazan ayı girdiği zaman cennetin kapıları açılır, cehennemin kapıları kapanır ve şeytanlar da zincire vurulur..</a:t>
            </a:r>
            <a:r>
              <a:rPr lang="tr-TR" sz="2800" dirty="0" smtClean="0">
                <a:solidFill>
                  <a:srgbClr val="002060"/>
                </a:solidFill>
                <a:latin typeface="Times New Roman" pitchFamily="18" charset="0"/>
                <a:cs typeface="Times New Roman" pitchFamily="18" charset="0"/>
              </a:rPr>
              <a:t>" </a:t>
            </a:r>
          </a:p>
          <a:p>
            <a:pPr algn="ctr"/>
            <a:r>
              <a:rPr lang="tr-TR" sz="1200" dirty="0" smtClean="0">
                <a:solidFill>
                  <a:srgbClr val="002060"/>
                </a:solidFill>
                <a:latin typeface="Times New Roman" pitchFamily="18" charset="0"/>
                <a:cs typeface="Times New Roman" pitchFamily="18" charset="0"/>
              </a:rPr>
              <a:t>(</a:t>
            </a:r>
            <a:r>
              <a:rPr lang="tr-TR" sz="1200" dirty="0" err="1" smtClean="0">
                <a:solidFill>
                  <a:srgbClr val="002060"/>
                </a:solidFill>
                <a:latin typeface="Times New Roman" pitchFamily="18" charset="0"/>
                <a:cs typeface="Times New Roman" pitchFamily="18" charset="0"/>
              </a:rPr>
              <a:t>Buhari</a:t>
            </a:r>
            <a:r>
              <a:rPr lang="tr-TR" sz="1200" dirty="0" smtClean="0">
                <a:solidFill>
                  <a:srgbClr val="002060"/>
                </a:solidFill>
                <a:latin typeface="Times New Roman" pitchFamily="18" charset="0"/>
                <a:cs typeface="Times New Roman" pitchFamily="18" charset="0"/>
              </a:rPr>
              <a:t>, </a:t>
            </a:r>
            <a:r>
              <a:rPr lang="tr-TR" sz="1200" dirty="0" err="1" smtClean="0">
                <a:solidFill>
                  <a:srgbClr val="002060"/>
                </a:solidFill>
                <a:latin typeface="Times New Roman" pitchFamily="18" charset="0"/>
                <a:cs typeface="Times New Roman" pitchFamily="18" charset="0"/>
              </a:rPr>
              <a:t>Savm</a:t>
            </a:r>
            <a:r>
              <a:rPr lang="tr-TR" sz="1200" dirty="0" smtClean="0">
                <a:solidFill>
                  <a:srgbClr val="002060"/>
                </a:solidFill>
                <a:latin typeface="Times New Roman" pitchFamily="18" charset="0"/>
                <a:cs typeface="Times New Roman" pitchFamily="18" charset="0"/>
              </a:rPr>
              <a:t>: 5)</a:t>
            </a:r>
            <a:endParaRPr lang="tr-TR"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rgbClr val="002060"/>
                </a:solidFill>
                <a:latin typeface="Times New Roman" pitchFamily="18" charset="0"/>
                <a:cs typeface="Times New Roman" pitchFamily="18" charset="0"/>
              </a:rPr>
              <a:t>KADİR GECESİ </a:t>
            </a:r>
            <a:r>
              <a:rPr lang="tr-TR" sz="2400" b="1" dirty="0">
                <a:solidFill>
                  <a:schemeClr val="tx1"/>
                </a:solidFill>
              </a:rPr>
              <a:t>01 Temmuz 2016 Cuma akşamı</a:t>
            </a:r>
            <a:endPar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endParaRPr lang="tr-TR" sz="1400" b="1" u="sng" dirty="0" smtClean="0">
              <a:solidFill>
                <a:srgbClr val="002060"/>
              </a:solidFill>
              <a:latin typeface="Times New Roman" pitchFamily="18" charset="0"/>
              <a:cs typeface="Times New Roman" pitchFamily="18" charset="0"/>
            </a:endParaRPr>
          </a:p>
          <a:p>
            <a:pPr algn="ctr"/>
            <a:r>
              <a:rPr lang="ar-SA" sz="2400" dirty="0" smtClean="0">
                <a:solidFill>
                  <a:srgbClr val="002060"/>
                </a:solidFill>
                <a:latin typeface="HASENAT" panose="01000600020000020003" pitchFamily="2" charset="-78"/>
                <a:cs typeface="HASENAT" panose="01000600020000020003" pitchFamily="2" charset="-78"/>
              </a:rPr>
              <a:t>اِنَّا اَنْزَلْنَاهُ فٖى لَيْلَةِ الْقَدْرِ ﴿١﴾ وَمَا اَدْرٰیكَ مَا لَيْلَةُ الْقَدْرِ ﴿٢﴾ لَيْلَةُ الْقَدْرِ خَيْرٌ مِنْ اَلْفِ شَهْرٍ ﴿٣﴾</a:t>
            </a:r>
            <a:endParaRPr lang="tr-TR" sz="2400" dirty="0" smtClean="0">
              <a:solidFill>
                <a:srgbClr val="002060"/>
              </a:solidFill>
              <a:latin typeface="HASENAT" panose="01000600020000020003" pitchFamily="2" charset="-78"/>
              <a:cs typeface="HASENAT" panose="01000600020000020003" pitchFamily="2" charset="-78"/>
            </a:endParaRPr>
          </a:p>
          <a:p>
            <a:pPr algn="ctr"/>
            <a:r>
              <a:rPr lang="ar-SA" sz="2400" dirty="0" smtClean="0">
                <a:solidFill>
                  <a:srgbClr val="002060"/>
                </a:solidFill>
                <a:latin typeface="HASENAT" panose="01000600020000020003" pitchFamily="2" charset="-78"/>
                <a:cs typeface="HASENAT" panose="01000600020000020003" pitchFamily="2" charset="-78"/>
              </a:rPr>
              <a:t>تَنَزَّلُ الْمَلٰئِكَةُ وَالرُّوحُ فٖيهَا بِاِذْنِ رَبِّهِمْ مِنْ كُلِّ اَمْرٍ ﴿٤﴾ سَلَامٌ هِىَ حَتّٰى مَطْلَعِ الْفَجْرِ ﴿٥﴾</a:t>
            </a:r>
            <a:endParaRPr lang="tr-TR" sz="2400" dirty="0" smtClean="0">
              <a:solidFill>
                <a:srgbClr val="002060"/>
              </a:solidFill>
              <a:latin typeface="HASENAT" panose="01000600020000020003" pitchFamily="2" charset="-78"/>
              <a:cs typeface="HASENAT" panose="01000600020000020003" pitchFamily="2" charset="-78"/>
            </a:endParaRPr>
          </a:p>
          <a:p>
            <a:endParaRPr lang="tr-TR" sz="1400" b="1" dirty="0" smtClean="0">
              <a:solidFill>
                <a:srgbClr val="002060"/>
              </a:solidFill>
            </a:endParaRPr>
          </a:p>
          <a:p>
            <a:pPr algn="just"/>
            <a:r>
              <a:rPr lang="tr-TR" sz="2400" b="1" dirty="0" smtClean="0">
                <a:solidFill>
                  <a:srgbClr val="002060"/>
                </a:solidFill>
              </a:rPr>
              <a:t>	“Gerçek şu ki, Biz onu </a:t>
            </a:r>
            <a:r>
              <a:rPr lang="tr-TR" sz="2400" b="1" dirty="0" smtClean="0">
                <a:solidFill>
                  <a:srgbClr val="FF0000"/>
                </a:solidFill>
              </a:rPr>
              <a:t>“</a:t>
            </a:r>
            <a:r>
              <a:rPr lang="tr-TR" sz="2400" b="1" dirty="0" err="1" smtClean="0">
                <a:solidFill>
                  <a:srgbClr val="FF0000"/>
                </a:solidFill>
              </a:rPr>
              <a:t>Kur’ân’ı</a:t>
            </a:r>
            <a:r>
              <a:rPr lang="tr-TR" sz="2400" b="1" dirty="0" smtClean="0">
                <a:solidFill>
                  <a:srgbClr val="FF0000"/>
                </a:solidFill>
              </a:rPr>
              <a:t>” kadir </a:t>
            </a:r>
            <a:r>
              <a:rPr lang="tr-TR" sz="2400" b="1" dirty="0" err="1" smtClean="0">
                <a:solidFill>
                  <a:srgbClr val="FF0000"/>
                </a:solidFill>
              </a:rPr>
              <a:t>gecesi’nde</a:t>
            </a:r>
            <a:r>
              <a:rPr lang="tr-TR" sz="2400" b="1" dirty="0" smtClean="0">
                <a:solidFill>
                  <a:srgbClr val="FF0000"/>
                </a:solidFill>
              </a:rPr>
              <a:t> indirdik</a:t>
            </a:r>
            <a:r>
              <a:rPr lang="tr-TR" sz="2400" b="1" dirty="0" smtClean="0">
                <a:solidFill>
                  <a:srgbClr val="002060"/>
                </a:solidFill>
              </a:rPr>
              <a:t>. </a:t>
            </a:r>
            <a:r>
              <a:rPr lang="tr-TR" sz="2400" b="1" i="1" dirty="0" smtClean="0">
                <a:solidFill>
                  <a:srgbClr val="002060"/>
                </a:solidFill>
              </a:rPr>
              <a:t>Kadir </a:t>
            </a:r>
            <a:r>
              <a:rPr lang="tr-TR" sz="2400" b="1" i="1" dirty="0" err="1" smtClean="0">
                <a:solidFill>
                  <a:srgbClr val="002060"/>
                </a:solidFill>
              </a:rPr>
              <a:t>gecesi’nin</a:t>
            </a:r>
            <a:r>
              <a:rPr lang="tr-TR" sz="2400" b="1" i="1" dirty="0" smtClean="0">
                <a:solidFill>
                  <a:srgbClr val="002060"/>
                </a:solidFill>
              </a:rPr>
              <a:t> ne olduğunu sana bildiren nedir</a:t>
            </a:r>
            <a:r>
              <a:rPr lang="tr-TR" sz="2800" b="1" i="1" dirty="0" smtClean="0">
                <a:solidFill>
                  <a:srgbClr val="00B050"/>
                </a:solidFill>
              </a:rPr>
              <a:t>?</a:t>
            </a:r>
            <a:r>
              <a:rPr lang="tr-TR" sz="2800" b="1" dirty="0" smtClean="0">
                <a:solidFill>
                  <a:srgbClr val="00B050"/>
                </a:solidFill>
              </a:rPr>
              <a:t> </a:t>
            </a:r>
            <a:r>
              <a:rPr lang="tr-TR" sz="2800" b="1" u="sng" dirty="0" smtClean="0">
                <a:solidFill>
                  <a:srgbClr val="00B050"/>
                </a:solidFill>
              </a:rPr>
              <a:t>Kadir Gecesi, bin aydan daha hayırlıdır.</a:t>
            </a:r>
            <a:r>
              <a:rPr lang="tr-TR" sz="2800" b="1" dirty="0" smtClean="0">
                <a:solidFill>
                  <a:srgbClr val="00B050"/>
                </a:solidFill>
              </a:rPr>
              <a:t> </a:t>
            </a:r>
            <a:r>
              <a:rPr lang="tr-TR" sz="2400" b="1" dirty="0" smtClean="0">
                <a:solidFill>
                  <a:srgbClr val="002060"/>
                </a:solidFill>
              </a:rPr>
              <a:t> Melekler ve ruh, onda Rablerinin izniyle her bir iş için inerler. Fecrin çıkışına kadar bir esenliktir “selâmdır” o.”</a:t>
            </a:r>
            <a:r>
              <a:rPr lang="tr-TR" sz="2400" dirty="0" smtClean="0">
                <a:solidFill>
                  <a:srgbClr val="002060"/>
                </a:solidFill>
              </a:rPr>
              <a:t> </a:t>
            </a:r>
            <a:r>
              <a:rPr lang="tr-TR" sz="1400" dirty="0" smtClean="0">
                <a:solidFill>
                  <a:srgbClr val="002060"/>
                </a:solidFill>
              </a:rPr>
              <a:t>(</a:t>
            </a:r>
            <a:r>
              <a:rPr lang="tr-TR" sz="1400" i="1" dirty="0" smtClean="0">
                <a:solidFill>
                  <a:srgbClr val="002060"/>
                </a:solidFill>
              </a:rPr>
              <a:t>Kadir Suresi-1-5 )</a:t>
            </a:r>
            <a:r>
              <a:rPr lang="tr-TR" sz="1400" dirty="0" smtClean="0">
                <a:solidFill>
                  <a:srgbClr val="002060"/>
                </a:solidFill>
              </a:rPr>
              <a:t> </a:t>
            </a:r>
            <a:endParaRPr lang="tr-TR" sz="2400" dirty="0" smtClean="0">
              <a:solidFill>
                <a:srgbClr val="002060"/>
              </a:solidFill>
            </a:endParaRPr>
          </a:p>
          <a:p>
            <a:pPr algn="just"/>
            <a:endParaRPr lang="tr-TR" sz="1400" b="1" u="sng" dirty="0" smtClean="0">
              <a:solidFill>
                <a:srgbClr val="002060"/>
              </a:solidFill>
            </a:endParaRPr>
          </a:p>
          <a:p>
            <a:pPr algn="ctr"/>
            <a:r>
              <a:rPr lang="ar-SA" sz="3200" dirty="0" smtClean="0">
                <a:solidFill>
                  <a:srgbClr val="002060"/>
                </a:solidFill>
                <a:latin typeface="HASENAT" panose="01000600020000020003" pitchFamily="2" charset="-78"/>
                <a:cs typeface="HASENAT" panose="01000600020000020003" pitchFamily="2" charset="-78"/>
              </a:rPr>
              <a:t>« مَنْ قام لَيْلَةَ القَدْرِ إِيماناً واحْتِسَاباً ، غُفِر لَهُ ما تقدَّم مِنْ ذنْبِهِ »</a:t>
            </a:r>
            <a:endParaRPr lang="tr-TR" sz="3200" dirty="0" smtClean="0">
              <a:solidFill>
                <a:srgbClr val="002060"/>
              </a:solidFill>
              <a:latin typeface="HASENAT" panose="01000600020000020003" pitchFamily="2" charset="-78"/>
              <a:cs typeface="HASENAT" panose="01000600020000020003" pitchFamily="2" charset="-78"/>
            </a:endParaRPr>
          </a:p>
          <a:p>
            <a:pPr algn="just"/>
            <a:r>
              <a:rPr lang="tr-TR" sz="2400" dirty="0" smtClean="0">
                <a:solidFill>
                  <a:srgbClr val="002060"/>
                </a:solidFill>
              </a:rPr>
              <a:t>	Ebu </a:t>
            </a:r>
            <a:r>
              <a:rPr lang="tr-TR" sz="2400" dirty="0" err="1" smtClean="0">
                <a:solidFill>
                  <a:srgbClr val="002060"/>
                </a:solidFill>
              </a:rPr>
              <a:t>Hüreyre’ın</a:t>
            </a:r>
            <a:r>
              <a:rPr lang="tr-TR" sz="2400" dirty="0" smtClean="0">
                <a:solidFill>
                  <a:srgbClr val="002060"/>
                </a:solidFill>
              </a:rPr>
              <a:t> (r.a.) rivayetiyle </a:t>
            </a:r>
            <a:r>
              <a:rPr lang="tr-TR" sz="2400" dirty="0" err="1" smtClean="0">
                <a:solidFill>
                  <a:srgbClr val="002060"/>
                </a:solidFill>
              </a:rPr>
              <a:t>Rasülüllah</a:t>
            </a:r>
            <a:r>
              <a:rPr lang="tr-TR" sz="2400" dirty="0" smtClean="0">
                <a:solidFill>
                  <a:srgbClr val="002060"/>
                </a:solidFill>
              </a:rPr>
              <a:t> (s.a.s.) şöyle buyurur</a:t>
            </a:r>
            <a:r>
              <a:rPr lang="tr-TR" sz="2400" b="1" dirty="0" smtClean="0">
                <a:solidFill>
                  <a:srgbClr val="002060"/>
                </a:solidFill>
              </a:rPr>
              <a:t>: “</a:t>
            </a:r>
            <a:r>
              <a:rPr lang="tr-TR" sz="2400" b="1" u="sng" dirty="0" smtClean="0">
                <a:solidFill>
                  <a:srgbClr val="0070C0"/>
                </a:solidFill>
              </a:rPr>
              <a:t>Her kim imanından dolayı </a:t>
            </a:r>
            <a:r>
              <a:rPr lang="tr-TR" sz="2400" dirty="0" smtClean="0">
                <a:solidFill>
                  <a:srgbClr val="0070C0"/>
                </a:solidFill>
              </a:rPr>
              <a:t>Faziletine inanarak ve karşılığını Allah'tan bekleyerek</a:t>
            </a:r>
            <a:r>
              <a:rPr lang="tr-TR" sz="2400" dirty="0" smtClean="0">
                <a:solidFill>
                  <a:srgbClr val="002060"/>
                </a:solidFill>
              </a:rPr>
              <a:t> </a:t>
            </a:r>
            <a:r>
              <a:rPr lang="tr-TR" sz="2400" b="1" u="sng" dirty="0" smtClean="0">
                <a:solidFill>
                  <a:srgbClr val="C00000"/>
                </a:solidFill>
              </a:rPr>
              <a:t>Kadir Gecesi’ni </a:t>
            </a:r>
            <a:r>
              <a:rPr lang="tr-TR" sz="2400" b="1" u="sng" dirty="0" err="1" smtClean="0">
                <a:solidFill>
                  <a:srgbClr val="C00000"/>
                </a:solidFill>
              </a:rPr>
              <a:t>taatle</a:t>
            </a:r>
            <a:r>
              <a:rPr lang="tr-TR" sz="2400" b="1" u="sng" dirty="0" smtClean="0">
                <a:solidFill>
                  <a:srgbClr val="C00000"/>
                </a:solidFill>
              </a:rPr>
              <a:t> geçirirse, onun lehine, geçmiş günahları mağfiret olunur/</a:t>
            </a:r>
            <a:r>
              <a:rPr lang="tr-TR" sz="2400" dirty="0" smtClean="0">
                <a:solidFill>
                  <a:srgbClr val="C00000"/>
                </a:solidFill>
              </a:rPr>
              <a:t> geçmiş günahları bağışlanır</a:t>
            </a:r>
            <a:r>
              <a:rPr lang="tr-TR" sz="2400" b="1" u="sng" dirty="0" smtClean="0">
                <a:solidFill>
                  <a:srgbClr val="C00000"/>
                </a:solidFill>
              </a:rPr>
              <a:t>.</a:t>
            </a:r>
            <a:r>
              <a:rPr lang="tr-TR" sz="2400" b="1" dirty="0" smtClean="0">
                <a:solidFill>
                  <a:srgbClr val="002060"/>
                </a:solidFill>
              </a:rPr>
              <a:t>”</a:t>
            </a:r>
            <a:r>
              <a:rPr lang="tr-TR" sz="2400" dirty="0" smtClean="0">
                <a:solidFill>
                  <a:srgbClr val="002060"/>
                </a:solidFill>
              </a:rPr>
              <a:t> </a:t>
            </a:r>
            <a:r>
              <a:rPr lang="tr-TR" sz="1400" dirty="0" smtClean="0">
                <a:solidFill>
                  <a:srgbClr val="002060"/>
                </a:solidFill>
              </a:rPr>
              <a:t>(</a:t>
            </a:r>
            <a:r>
              <a:rPr lang="tr-TR" sz="1400" i="1" dirty="0" err="1" smtClean="0">
                <a:solidFill>
                  <a:srgbClr val="002060"/>
                </a:solidFill>
              </a:rPr>
              <a:t>Buhârî</a:t>
            </a:r>
            <a:r>
              <a:rPr lang="tr-TR" sz="1400" i="1" dirty="0" smtClean="0">
                <a:solidFill>
                  <a:srgbClr val="002060"/>
                </a:solidFill>
              </a:rPr>
              <a:t>, iman, 28</a:t>
            </a:r>
            <a:r>
              <a:rPr lang="tr-TR" sz="1400" dirty="0" smtClean="0">
                <a:solidFill>
                  <a:srgbClr val="002060"/>
                </a:solidFill>
              </a:rPr>
              <a:t>) </a:t>
            </a:r>
            <a:endParaRPr lang="tr-TR" sz="2400"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000" b="1" u="sng" dirty="0" smtClean="0">
                <a:solidFill>
                  <a:srgbClr val="002060"/>
                </a:solidFill>
                <a:latin typeface="Times New Roman" pitchFamily="18" charset="0"/>
                <a:cs typeface="Times New Roman" pitchFamily="18" charset="0"/>
              </a:rPr>
              <a:t>ÜÇ AYLARI DEĞERLENDİREBİLMEK</a:t>
            </a:r>
          </a:p>
          <a:p>
            <a:pPr lvl="0" algn="ctr"/>
            <a:endParaRPr lang="tr-TR" sz="2000" b="1" u="sng" dirty="0" smtClean="0">
              <a:solidFill>
                <a:srgbClr val="002060"/>
              </a:solidFill>
              <a:latin typeface="Times New Roman" pitchFamily="18" charset="0"/>
              <a:cs typeface="Times New Roman" pitchFamily="18" charset="0"/>
            </a:endParaRPr>
          </a:p>
          <a:p>
            <a:pPr algn="just"/>
            <a:r>
              <a:rPr lang="tr-TR" sz="2400" dirty="0" smtClean="0">
                <a:solidFill>
                  <a:srgbClr val="002060"/>
                </a:solidFill>
                <a:latin typeface="Times New Roman" pitchFamily="18" charset="0"/>
                <a:cs typeface="Times New Roman" pitchFamily="18" charset="0"/>
              </a:rPr>
              <a:t>Üç Aylar geçmişin muhasebesini yaparak, geleceğe azim ve enerji dolu bir şevkle atılmak için iyi bir imkândır. </a:t>
            </a:r>
            <a:r>
              <a:rPr lang="tr-TR" sz="2400" b="1" u="sng" dirty="0" smtClean="0">
                <a:solidFill>
                  <a:srgbClr val="0070C0"/>
                </a:solidFill>
                <a:latin typeface="Times New Roman" pitchFamily="18" charset="0"/>
                <a:cs typeface="Times New Roman" pitchFamily="18" charset="0"/>
              </a:rPr>
              <a:t>Hayatımızda adeta otokontrol sisteminin kurulmasına vesile</a:t>
            </a:r>
            <a:r>
              <a:rPr lang="tr-TR" sz="2400" dirty="0" smtClean="0">
                <a:solidFill>
                  <a:srgbClr val="0070C0"/>
                </a:solidFill>
                <a:latin typeface="Times New Roman" pitchFamily="18" charset="0"/>
                <a:cs typeface="Times New Roman" pitchFamily="18" charset="0"/>
              </a:rPr>
              <a:t> olan Üç Aylar ve kandiller, </a:t>
            </a:r>
            <a:r>
              <a:rPr lang="tr-TR" sz="2400" u="sng" dirty="0" smtClean="0">
                <a:solidFill>
                  <a:srgbClr val="0070C0"/>
                </a:solidFill>
                <a:latin typeface="Times New Roman" pitchFamily="18" charset="0"/>
                <a:cs typeface="Times New Roman" pitchFamily="18" charset="0"/>
              </a:rPr>
              <a:t>dünyevî meşguliyetlerimizden sıyrılıp, yaratılış gayemizi düşünmemiz</a:t>
            </a:r>
            <a:r>
              <a:rPr lang="tr-TR" sz="2400" dirty="0" smtClean="0">
                <a:solidFill>
                  <a:srgbClr val="0070C0"/>
                </a:solidFill>
                <a:latin typeface="Times New Roman" pitchFamily="18" charset="0"/>
                <a:cs typeface="Times New Roman" pitchFamily="18" charset="0"/>
              </a:rPr>
              <a:t>; </a:t>
            </a:r>
            <a:r>
              <a:rPr lang="tr-TR" sz="2400" dirty="0" smtClean="0">
                <a:solidFill>
                  <a:srgbClr val="002060"/>
                </a:solidFill>
                <a:latin typeface="Times New Roman" pitchFamily="18" charset="0"/>
                <a:cs typeface="Times New Roman" pitchFamily="18" charset="0"/>
              </a:rPr>
              <a:t>yaratan ve yaratılanlarla olan münasebetlerimizi değerlendirmemiz için son derece kıymetli fırsatlardır. </a:t>
            </a:r>
          </a:p>
          <a:p>
            <a:pPr algn="just"/>
            <a:endParaRPr lang="tr-TR" sz="1200" dirty="0" smtClean="0">
              <a:solidFill>
                <a:srgbClr val="002060"/>
              </a:solidFill>
              <a:latin typeface="Times New Roman" pitchFamily="18" charset="0"/>
              <a:cs typeface="Times New Roman" pitchFamily="18" charset="0"/>
            </a:endParaRPr>
          </a:p>
          <a:p>
            <a:pPr algn="ctr"/>
            <a:r>
              <a:rPr lang="ar-SA" sz="4000" dirty="0" smtClean="0">
                <a:solidFill>
                  <a:srgbClr val="002060"/>
                </a:solidFill>
                <a:latin typeface="HASENAT" panose="01000600020000020003" pitchFamily="2" charset="-78"/>
                <a:cs typeface="HASENAT" panose="01000600020000020003" pitchFamily="2" charset="-78"/>
              </a:rPr>
              <a:t>يَآاَيُّهَا الَّذِينَ اَمَنُوا اتَّقُوا اللهَ وَلْتَنْظُرْ نَفْسٌ مَا قَدَّمَتْ لِغَدٍ وَاتَّقُوا اللهَ اِنَّ اللهَ خَبِيرٌ بِمَا تَعْمَلُونَ</a:t>
            </a:r>
            <a:endParaRPr lang="tr-TR" sz="4000" dirty="0" smtClean="0">
              <a:solidFill>
                <a:srgbClr val="002060"/>
              </a:solidFill>
              <a:latin typeface="HASENAT" panose="01000600020000020003" pitchFamily="2" charset="-78"/>
              <a:cs typeface="HASENAT" panose="01000600020000020003" pitchFamily="2" charset="-78"/>
            </a:endParaRPr>
          </a:p>
          <a:p>
            <a:pPr algn="just"/>
            <a:r>
              <a:rPr lang="tr-TR" sz="2800" dirty="0" smtClean="0">
                <a:solidFill>
                  <a:srgbClr val="002060"/>
                </a:solidFill>
              </a:rPr>
              <a:t>"</a:t>
            </a:r>
            <a:r>
              <a:rPr lang="tr-TR" sz="2800" b="1" u="sng" dirty="0" smtClean="0">
                <a:solidFill>
                  <a:srgbClr val="002060"/>
                </a:solidFill>
              </a:rPr>
              <a:t>Ey iman edenler! Allah'tan korkun, </a:t>
            </a:r>
            <a:r>
              <a:rPr lang="tr-TR" sz="2800" b="1" u="sng" dirty="0" smtClean="0">
                <a:solidFill>
                  <a:srgbClr val="C00000"/>
                </a:solidFill>
              </a:rPr>
              <a:t>herkes yarına ne hazırladığına bir baksın;</a:t>
            </a:r>
            <a:r>
              <a:rPr lang="tr-TR" sz="2800" b="1" u="sng" dirty="0" smtClean="0">
                <a:solidFill>
                  <a:srgbClr val="002060"/>
                </a:solidFill>
              </a:rPr>
              <a:t> Allah'tan sakının, çünkü Allah, işlediklerinizden </a:t>
            </a:r>
            <a:r>
              <a:rPr lang="tr-TR" sz="2800" b="1" u="sng" dirty="0" err="1" smtClean="0">
                <a:solidFill>
                  <a:srgbClr val="002060"/>
                </a:solidFill>
              </a:rPr>
              <a:t>haberdârdır</a:t>
            </a:r>
            <a:r>
              <a:rPr lang="tr-TR" sz="2800" dirty="0" smtClean="0">
                <a:solidFill>
                  <a:srgbClr val="002060"/>
                </a:solidFill>
              </a:rPr>
              <a:t>." </a:t>
            </a:r>
            <a:r>
              <a:rPr lang="tr-TR" sz="2000" dirty="0" smtClean="0">
                <a:solidFill>
                  <a:srgbClr val="002060"/>
                </a:solidFill>
              </a:rPr>
              <a:t>(</a:t>
            </a:r>
            <a:r>
              <a:rPr lang="tr-TR" sz="2000" dirty="0" err="1" smtClean="0">
                <a:solidFill>
                  <a:srgbClr val="002060"/>
                </a:solidFill>
              </a:rPr>
              <a:t>Haşr</a:t>
            </a:r>
            <a:r>
              <a:rPr lang="tr-TR" sz="2000" dirty="0" smtClean="0">
                <a:solidFill>
                  <a:srgbClr val="002060"/>
                </a:solidFill>
              </a:rPr>
              <a:t>, 18)</a:t>
            </a:r>
            <a:endParaRPr lang="tr-TR"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4400" b="1" u="sng" dirty="0" smtClean="0">
                <a:solidFill>
                  <a:srgbClr val="002060"/>
                </a:solidFill>
                <a:latin typeface="Times New Roman" pitchFamily="18" charset="0"/>
                <a:cs typeface="Times New Roman" pitchFamily="18" charset="0"/>
              </a:rPr>
              <a:t>Üç Aylar ve Kandiller </a:t>
            </a:r>
          </a:p>
          <a:p>
            <a:pPr algn="ctr"/>
            <a:r>
              <a:rPr lang="tr-TR" sz="3200" b="1" u="sng" dirty="0" smtClean="0">
                <a:solidFill>
                  <a:srgbClr val="002060"/>
                </a:solidFill>
                <a:latin typeface="Times New Roman" pitchFamily="18" charset="0"/>
                <a:cs typeface="Times New Roman" pitchFamily="18" charset="0"/>
              </a:rPr>
              <a:t>Hayatı Yeniden İnşa etme Zamanları olmalı</a:t>
            </a:r>
          </a:p>
          <a:p>
            <a:pPr algn="just"/>
            <a:r>
              <a:rPr lang="tr-TR" sz="2400" dirty="0" smtClean="0">
                <a:solidFill>
                  <a:srgbClr val="002060"/>
                </a:solidFill>
                <a:latin typeface="Times New Roman" pitchFamily="18" charset="0"/>
                <a:cs typeface="Times New Roman" pitchFamily="18" charset="0"/>
              </a:rPr>
              <a:t>Tıpkı vücudun zaman zaman muayeneden geçirilmesi gibi manevî dünyamızı adeta bir </a:t>
            </a:r>
            <a:r>
              <a:rPr lang="tr-TR"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check-up</a:t>
            </a:r>
            <a:r>
              <a:rPr lang="tr-T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dirty="0" smtClean="0">
                <a:solidFill>
                  <a:srgbClr val="002060"/>
                </a:solidFill>
                <a:latin typeface="Times New Roman" pitchFamily="18" charset="0"/>
                <a:cs typeface="Times New Roman" pitchFamily="18" charset="0"/>
              </a:rPr>
              <a:t>yapmalıyız. </a:t>
            </a:r>
          </a:p>
          <a:p>
            <a:pPr marL="342900" lvl="0" indent="-342900">
              <a:buFont typeface="Wingdings" pitchFamily="2" charset="2"/>
              <a:buChar char="q"/>
            </a:pPr>
            <a:r>
              <a:rPr lang="tr-TR" sz="2000" dirty="0" smtClean="0">
                <a:solidFill>
                  <a:srgbClr val="00B050"/>
                </a:solidFill>
                <a:latin typeface="Times New Roman" pitchFamily="18" charset="0"/>
                <a:cs typeface="Times New Roman" pitchFamily="18" charset="0"/>
              </a:rPr>
              <a:t>Allah ile aram nasıl?  Onun istediği bir kul olabildim mi? </a:t>
            </a:r>
          </a:p>
          <a:p>
            <a:pPr marL="342900" lvl="0" indent="-342900">
              <a:buFont typeface="Wingdings" pitchFamily="2" charset="2"/>
              <a:buChar char="q"/>
            </a:pPr>
            <a:r>
              <a:rPr lang="tr-TR" sz="2000" b="1" u="sng" dirty="0" smtClean="0">
                <a:solidFill>
                  <a:srgbClr val="0070C0"/>
                </a:solidFill>
                <a:latin typeface="Times New Roman" pitchFamily="18" charset="0"/>
                <a:cs typeface="Times New Roman" pitchFamily="18" charset="0"/>
              </a:rPr>
              <a:t>Allah’a karşı kulluk vazifemi yapabiliyor muyum? </a:t>
            </a:r>
            <a:endParaRPr lang="tr-TR" sz="2000" dirty="0" smtClean="0">
              <a:solidFill>
                <a:srgbClr val="0070C0"/>
              </a:solidFill>
              <a:latin typeface="Times New Roman" pitchFamily="18" charset="0"/>
              <a:cs typeface="Times New Roman" pitchFamily="18" charset="0"/>
            </a:endParaRPr>
          </a:p>
          <a:p>
            <a:pPr marL="342900" lvl="0" indent="-342900">
              <a:buFont typeface="Wingdings" pitchFamily="2" charset="2"/>
              <a:buChar char="q"/>
            </a:pPr>
            <a:r>
              <a:rPr lang="tr-TR" sz="2000" dirty="0" smtClean="0">
                <a:solidFill>
                  <a:srgbClr val="7030A0"/>
                </a:solidFill>
                <a:latin typeface="Times New Roman" pitchFamily="18" charset="0"/>
                <a:cs typeface="Times New Roman" pitchFamily="18" charset="0"/>
              </a:rPr>
              <a:t>Beni ondan uzaklaştıran kötü alışkanlıklarım var mı?  </a:t>
            </a:r>
          </a:p>
          <a:p>
            <a:pPr marL="342900" lvl="0" indent="-342900">
              <a:buFont typeface="Wingdings" pitchFamily="2" charset="2"/>
              <a:buChar char="q"/>
            </a:pPr>
            <a:r>
              <a:rPr lang="tr-TR" sz="2000" b="1" u="sng" dirty="0" smtClean="0">
                <a:solidFill>
                  <a:schemeClr val="accent2">
                    <a:lumMod val="75000"/>
                  </a:schemeClr>
                </a:solidFill>
                <a:latin typeface="Times New Roman" pitchFamily="18" charset="0"/>
                <a:cs typeface="Times New Roman" pitchFamily="18" charset="0"/>
              </a:rPr>
              <a:t>Peygamberin sünnetini, ahlakını yaşayabiliyor muyum?</a:t>
            </a:r>
            <a:endParaRPr lang="tr-TR" sz="2000" dirty="0" smtClean="0">
              <a:solidFill>
                <a:schemeClr val="accent2">
                  <a:lumMod val="75000"/>
                </a:schemeClr>
              </a:solidFill>
              <a:latin typeface="Times New Roman" pitchFamily="18" charset="0"/>
              <a:cs typeface="Times New Roman" pitchFamily="18" charset="0"/>
            </a:endParaRPr>
          </a:p>
          <a:p>
            <a:pPr marL="342900" lvl="0" indent="-342900">
              <a:buFont typeface="Wingdings" pitchFamily="2" charset="2"/>
              <a:buChar char="q"/>
            </a:pPr>
            <a:r>
              <a:rPr lang="tr-TR" sz="2000" b="1" dirty="0" smtClean="0">
                <a:solidFill>
                  <a:schemeClr val="accent3">
                    <a:lumMod val="50000"/>
                  </a:schemeClr>
                </a:solidFill>
                <a:latin typeface="Times New Roman" pitchFamily="18" charset="0"/>
                <a:cs typeface="Times New Roman" pitchFamily="18" charset="0"/>
              </a:rPr>
              <a:t>Her an ölüm gelecek olsa buna ne kadar hazırlıklıyım? </a:t>
            </a:r>
          </a:p>
          <a:p>
            <a:pPr marL="342900" lvl="0" indent="-342900">
              <a:buFont typeface="Wingdings" pitchFamily="2" charset="2"/>
              <a:buChar char="q"/>
            </a:pPr>
            <a:r>
              <a:rPr lang="tr-TR" sz="2000" b="1" dirty="0" smtClean="0">
                <a:solidFill>
                  <a:srgbClr val="C00000"/>
                </a:solidFill>
                <a:latin typeface="Times New Roman" pitchFamily="18" charset="0"/>
                <a:cs typeface="Times New Roman" pitchFamily="18" charset="0"/>
              </a:rPr>
              <a:t>Ruhumuzu İslâm’ın güzellikleriyle ne derece süsleyebildik? </a:t>
            </a:r>
          </a:p>
          <a:p>
            <a:pPr marL="342900" lvl="0" indent="-342900">
              <a:buFont typeface="Wingdings" pitchFamily="2" charset="2"/>
              <a:buChar char="q"/>
            </a:pPr>
            <a:r>
              <a:rPr lang="tr-TR" sz="2000" b="1" dirty="0" smtClean="0">
                <a:solidFill>
                  <a:schemeClr val="bg2">
                    <a:lumMod val="50000"/>
                  </a:schemeClr>
                </a:solidFill>
                <a:latin typeface="Times New Roman" pitchFamily="18" charset="0"/>
                <a:cs typeface="Times New Roman" pitchFamily="18" charset="0"/>
              </a:rPr>
              <a:t>Bir Müslüman olarak İslâm’ı ne derece özümseyebildik? </a:t>
            </a:r>
          </a:p>
          <a:p>
            <a:pPr marL="342900" lvl="0" indent="-342900">
              <a:buFont typeface="Wingdings" pitchFamily="2" charset="2"/>
              <a:buChar char="q"/>
            </a:pPr>
            <a:r>
              <a:rPr lang="tr-TR" sz="2000" dirty="0" smtClean="0">
                <a:solidFill>
                  <a:srgbClr val="FF0000"/>
                </a:solidFill>
                <a:latin typeface="Times New Roman" pitchFamily="18" charset="0"/>
                <a:cs typeface="Times New Roman" pitchFamily="18" charset="0"/>
              </a:rPr>
              <a:t>İslâm ahlâkını ne kadar hayata geçirebildik?</a:t>
            </a:r>
          </a:p>
          <a:p>
            <a:pPr marL="342900" lvl="0" indent="-342900">
              <a:buFont typeface="Wingdings" pitchFamily="2" charset="2"/>
              <a:buChar char="q"/>
            </a:pPr>
            <a:r>
              <a:rPr lang="tr-TR" sz="2000" dirty="0" smtClean="0">
                <a:solidFill>
                  <a:srgbClr val="00B0F0"/>
                </a:solidFill>
                <a:latin typeface="Times New Roman" pitchFamily="18" charset="0"/>
                <a:cs typeface="Times New Roman" pitchFamily="18" charset="0"/>
              </a:rPr>
              <a:t>Ailemiz ve çocuklarımız için üzerimize düşen görevleri yapabildik mi?</a:t>
            </a:r>
          </a:p>
          <a:p>
            <a:pPr marL="342900" lvl="0" indent="-342900">
              <a:buFont typeface="Wingdings" pitchFamily="2" charset="2"/>
              <a:buChar char="q"/>
            </a:pPr>
            <a:r>
              <a:rPr lang="tr-TR" dirty="0" smtClean="0">
                <a:solidFill>
                  <a:schemeClr val="accent2"/>
                </a:solidFill>
                <a:latin typeface="Times New Roman" pitchFamily="18" charset="0"/>
                <a:cs typeface="Times New Roman" pitchFamily="18" charset="0"/>
              </a:rPr>
              <a:t>Bugüne kadar İslam’ın yaşanmasına katkıda bulunacak hizmetim var mı? </a:t>
            </a:r>
          </a:p>
          <a:p>
            <a:pPr marL="342900" lvl="0" indent="-342900">
              <a:buFont typeface="Wingdings" pitchFamily="2" charset="2"/>
              <a:buChar char="q"/>
            </a:pPr>
            <a:r>
              <a:rPr lang="tr-TR" b="1" dirty="0" smtClean="0">
                <a:solidFill>
                  <a:schemeClr val="tx2"/>
                </a:solidFill>
                <a:latin typeface="Times New Roman" pitchFamily="18" charset="0"/>
                <a:cs typeface="Times New Roman" pitchFamily="18" charset="0"/>
              </a:rPr>
              <a:t>Kaç kişinin daha iyi </a:t>
            </a:r>
            <a:r>
              <a:rPr lang="tr-TR" b="1" dirty="0" err="1" smtClean="0">
                <a:solidFill>
                  <a:schemeClr val="tx2"/>
                </a:solidFill>
                <a:latin typeface="Times New Roman" pitchFamily="18" charset="0"/>
                <a:cs typeface="Times New Roman" pitchFamily="18" charset="0"/>
              </a:rPr>
              <a:t>müslüman</a:t>
            </a:r>
            <a:r>
              <a:rPr lang="tr-TR" b="1" dirty="0" smtClean="0">
                <a:solidFill>
                  <a:schemeClr val="tx2"/>
                </a:solidFill>
                <a:latin typeface="Times New Roman" pitchFamily="18" charset="0"/>
                <a:cs typeface="Times New Roman" pitchFamily="18" charset="0"/>
              </a:rPr>
              <a:t> olması için, daha iyi ibadet edebilmesi için gayret gösterdim? </a:t>
            </a:r>
          </a:p>
          <a:p>
            <a:pPr marL="342900" lvl="0" indent="-342900">
              <a:buFont typeface="Wingdings" pitchFamily="2" charset="2"/>
              <a:buChar char="q"/>
            </a:pPr>
            <a:r>
              <a:rPr lang="tr-TR" b="1" dirty="0" smtClean="0">
                <a:solidFill>
                  <a:srgbClr val="FF0000"/>
                </a:solidFill>
                <a:latin typeface="Times New Roman" pitchFamily="18" charset="0"/>
                <a:cs typeface="Times New Roman" pitchFamily="18" charset="0"/>
              </a:rPr>
              <a:t>Kaç yetimin başını okşadım, karnını doyurdum, üstünü giydirdim?</a:t>
            </a:r>
          </a:p>
          <a:p>
            <a:pPr marL="342900" lvl="0" indent="-342900">
              <a:buFont typeface="Wingdings" pitchFamily="2" charset="2"/>
              <a:buChar char="q"/>
            </a:pPr>
            <a:r>
              <a:rPr lang="tr-TR" b="1" dirty="0" smtClean="0">
                <a:solidFill>
                  <a:srgbClr val="00B0F0"/>
                </a:solidFill>
                <a:latin typeface="Times New Roman" pitchFamily="18" charset="0"/>
                <a:cs typeface="Times New Roman" pitchFamily="18" charset="0"/>
              </a:rPr>
              <a:t>İnsanlığa hizmet edecek, malımdan, ilmimden, neslimden örnek bir evlat kazanabildim? </a:t>
            </a:r>
            <a:endParaRPr lang="tr-TR" dirty="0" smtClean="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dirty="0" smtClean="0">
                <a:solidFill>
                  <a:srgbClr val="002060"/>
                </a:solidFill>
              </a:rPr>
              <a:t> </a:t>
            </a:r>
          </a:p>
          <a:p>
            <a:pPr algn="ctr"/>
            <a:r>
              <a:rPr lang="ar-SA" sz="3200" dirty="0" smtClean="0">
                <a:solidFill>
                  <a:srgbClr val="002060"/>
                </a:solidFill>
                <a:latin typeface="HASENAT" panose="01000600020000020003" pitchFamily="2" charset="-78"/>
                <a:cs typeface="HASENAT" panose="01000600020000020003" pitchFamily="2" charset="-78"/>
              </a:rPr>
              <a:t>مُوتُو قَبْلَ اَنْتَ مُوتُوا</a:t>
            </a:r>
            <a:r>
              <a:rPr lang="tr-TR" sz="3200" b="1" dirty="0" smtClean="0">
                <a:solidFill>
                  <a:srgbClr val="002060"/>
                </a:solidFill>
                <a:latin typeface="HASENAT" panose="01000600020000020003" pitchFamily="2" charset="-78"/>
                <a:cs typeface="HASENAT" panose="01000600020000020003" pitchFamily="2" charset="-78"/>
              </a:rPr>
              <a:t>   </a:t>
            </a:r>
            <a:r>
              <a:rPr lang="tr-TR" b="1" dirty="0" smtClean="0">
                <a:solidFill>
                  <a:srgbClr val="002060"/>
                </a:solidFill>
              </a:rPr>
              <a:t>“Ölmeden önce ölünüz!”</a:t>
            </a:r>
            <a:endParaRPr lang="tr-TR" dirty="0" smtClean="0">
              <a:solidFill>
                <a:srgbClr val="002060"/>
              </a:solidFill>
            </a:endParaRPr>
          </a:p>
          <a:p>
            <a:pPr algn="just"/>
            <a:r>
              <a:rPr lang="tr-TR" sz="2000" u="sng" dirty="0" smtClean="0">
                <a:solidFill>
                  <a:srgbClr val="002060"/>
                </a:solidFill>
              </a:rPr>
              <a:t>Ömür çok kısa. Göz açıp kapanıncaya kadar geçmektedir. </a:t>
            </a:r>
            <a:r>
              <a:rPr lang="tr-TR" sz="2000" b="1" u="sng" dirty="0" smtClean="0">
                <a:solidFill>
                  <a:srgbClr val="FF0000"/>
                </a:solidFill>
              </a:rPr>
              <a:t>Geçen sene beraber olduğumuz, kendisiyle muhabbet edip gülüp eğlendiğimiz nice insanlar aramızdan ayrıldı. </a:t>
            </a:r>
            <a:r>
              <a:rPr lang="tr-TR" sz="2000" dirty="0" smtClean="0">
                <a:solidFill>
                  <a:srgbClr val="002060"/>
                </a:solidFill>
              </a:rPr>
              <a:t>Bizlerde bir gün sevdiklerimizden, bu dünyadan ayrılıp gideceğiz. Hiçbir insan dünya hayatında baki değildir. </a:t>
            </a:r>
          </a:p>
          <a:p>
            <a:pPr algn="ctr"/>
            <a:r>
              <a:rPr lang="ar-SA" sz="2800" dirty="0" smtClean="0">
                <a:solidFill>
                  <a:srgbClr val="002060"/>
                </a:solidFill>
                <a:latin typeface="HASENAT" panose="01000600020000020003" pitchFamily="2" charset="-78"/>
                <a:cs typeface="HASENAT" panose="01000600020000020003" pitchFamily="2" charset="-78"/>
              </a:rPr>
              <a:t>كُلُّ</a:t>
            </a:r>
            <a:r>
              <a:rPr lang="ar-SA" sz="2400" dirty="0" smtClean="0">
                <a:solidFill>
                  <a:srgbClr val="002060"/>
                </a:solidFill>
                <a:latin typeface="HASENAT" panose="01000600020000020003" pitchFamily="2" charset="-78"/>
                <a:cs typeface="HASENAT" panose="01000600020000020003" pitchFamily="2" charset="-78"/>
              </a:rPr>
              <a:t> </a:t>
            </a:r>
            <a:r>
              <a:rPr lang="ar-SA" sz="2800" dirty="0" smtClean="0">
                <a:solidFill>
                  <a:srgbClr val="002060"/>
                </a:solidFill>
                <a:latin typeface="HASENAT" panose="01000600020000020003" pitchFamily="2" charset="-78"/>
                <a:cs typeface="HASENAT" panose="01000600020000020003" pitchFamily="2" charset="-78"/>
              </a:rPr>
              <a:t>نَفْسٍ ذَائِقَةُ الْمَوْتِ وَاِنَّمَا تُوَفَّوْنَ اُجُورَكُمْ يَوْمَ الْقِيٰمَةِ فَمَنْ زُحْزِحَ عَنِ النَّارِ وَاُدْخِلَ الْجَنَّةَ فَقَدْ فَازَ وَمَا الْحَيٰوةُ الدُّنْيَا اِلَّا مَتَاعُ الْغُرُورِ</a:t>
            </a:r>
            <a:endParaRPr lang="tr-TR" sz="2800" dirty="0" smtClean="0">
              <a:solidFill>
                <a:srgbClr val="002060"/>
              </a:solidFill>
              <a:latin typeface="HASENAT" panose="01000600020000020003" pitchFamily="2" charset="-78"/>
              <a:cs typeface="HASENAT" panose="01000600020000020003" pitchFamily="2" charset="-78"/>
            </a:endParaRPr>
          </a:p>
          <a:p>
            <a:pPr algn="just"/>
            <a:r>
              <a:rPr lang="tr-TR" sz="2400" dirty="0" smtClean="0">
                <a:solidFill>
                  <a:srgbClr val="002060"/>
                </a:solidFill>
              </a:rPr>
              <a:t>“</a:t>
            </a:r>
            <a:r>
              <a:rPr lang="tr-TR" sz="2400" b="1" dirty="0" smtClean="0">
                <a:solidFill>
                  <a:srgbClr val="FF0000"/>
                </a:solidFill>
              </a:rPr>
              <a:t>Her canlı ölümü tadacaktır. </a:t>
            </a:r>
            <a:r>
              <a:rPr lang="tr-TR" sz="2400" dirty="0" smtClean="0">
                <a:solidFill>
                  <a:srgbClr val="002060"/>
                </a:solidFill>
              </a:rPr>
              <a:t>Ancak kıyamet günü yaptıklarınızın karşılığı size tastamam verilecektir. Kim cehennemden uzaklaştırılıp cennete sokulursa, gerçekten kurtuluşa ermiştir. </a:t>
            </a:r>
            <a:r>
              <a:rPr lang="tr-TR" sz="2400" dirty="0" smtClean="0">
                <a:solidFill>
                  <a:srgbClr val="0070C0"/>
                </a:solidFill>
              </a:rPr>
              <a:t>Dünya hayatı, aldatıcı metadan başka bir şey değildir.”</a:t>
            </a:r>
            <a:r>
              <a:rPr lang="tr-TR" sz="2400" dirty="0" smtClean="0">
                <a:solidFill>
                  <a:srgbClr val="002060"/>
                </a:solidFill>
              </a:rPr>
              <a:t> </a:t>
            </a:r>
            <a:r>
              <a:rPr lang="tr-TR" sz="1100" dirty="0" smtClean="0">
                <a:solidFill>
                  <a:srgbClr val="002060"/>
                </a:solidFill>
              </a:rPr>
              <a:t>(Âli </a:t>
            </a:r>
            <a:r>
              <a:rPr lang="tr-TR" sz="1100" dirty="0" err="1" smtClean="0">
                <a:solidFill>
                  <a:srgbClr val="002060"/>
                </a:solidFill>
              </a:rPr>
              <a:t>Imrân</a:t>
            </a:r>
            <a:r>
              <a:rPr lang="tr-TR" sz="1100" dirty="0" smtClean="0">
                <a:solidFill>
                  <a:srgbClr val="002060"/>
                </a:solidFill>
              </a:rPr>
              <a:t> 185)</a:t>
            </a:r>
            <a:endParaRPr lang="tr-TR" dirty="0" smtClean="0">
              <a:solidFill>
                <a:srgbClr val="002060"/>
              </a:solidFill>
            </a:endParaRPr>
          </a:p>
          <a:p>
            <a:pPr algn="ctr"/>
            <a:r>
              <a:rPr lang="ar-SA" sz="2800" dirty="0" smtClean="0">
                <a:solidFill>
                  <a:srgbClr val="002060"/>
                </a:solidFill>
                <a:latin typeface="HASENAT" panose="01000600020000020003" pitchFamily="2" charset="-78"/>
                <a:cs typeface="HASENAT" panose="01000600020000020003" pitchFamily="2" charset="-78"/>
              </a:rPr>
              <a:t>وَتَزَوَّدُوا فَاِنَّ خَيْرَ الزَّادِ التَّقْوٰى وَاتَّقُونِ يَا اُولِى الْاَلْبَابِ</a:t>
            </a:r>
            <a:endParaRPr lang="tr-TR" sz="2800" dirty="0" smtClean="0">
              <a:solidFill>
                <a:srgbClr val="002060"/>
              </a:solidFill>
              <a:latin typeface="HASENAT" panose="01000600020000020003" pitchFamily="2" charset="-78"/>
              <a:cs typeface="HASENAT" panose="01000600020000020003" pitchFamily="2" charset="-78"/>
            </a:endParaRPr>
          </a:p>
          <a:p>
            <a:pPr algn="ctr"/>
            <a:r>
              <a:rPr lang="tr-TR" sz="2400" b="1" dirty="0" smtClean="0">
                <a:solidFill>
                  <a:srgbClr val="002060"/>
                </a:solidFill>
              </a:rPr>
              <a:t>"(Ahiretiniz için) </a:t>
            </a:r>
            <a:r>
              <a:rPr lang="tr-TR" sz="3200" b="1" dirty="0" smtClean="0">
                <a:solidFill>
                  <a:srgbClr val="C00000"/>
                </a:solidFill>
              </a:rPr>
              <a:t>azık edinin</a:t>
            </a:r>
            <a:r>
              <a:rPr lang="tr-TR" sz="2400" b="1" dirty="0" smtClean="0">
                <a:solidFill>
                  <a:srgbClr val="002060"/>
                </a:solidFill>
              </a:rPr>
              <a:t>; kuşkusuz, </a:t>
            </a:r>
          </a:p>
          <a:p>
            <a:pPr algn="ctr"/>
            <a:r>
              <a:rPr lang="tr-TR" sz="3600" b="1" u="sng" dirty="0" smtClean="0">
                <a:solidFill>
                  <a:srgbClr val="00B050"/>
                </a:solidFill>
              </a:rPr>
              <a:t>azığın en hayırlısı takvadır</a:t>
            </a:r>
            <a:r>
              <a:rPr lang="tr-TR" sz="2400" b="1" dirty="0" smtClean="0">
                <a:solidFill>
                  <a:srgbClr val="002060"/>
                </a:solidFill>
              </a:rPr>
              <a:t>”</a:t>
            </a:r>
            <a:endParaRPr lang="tr-TR" sz="2400" dirty="0">
              <a:solidFill>
                <a:srgbClr val="00206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400" dirty="0" smtClean="0">
                <a:solidFill>
                  <a:srgbClr val="002060"/>
                </a:solidFill>
                <a:latin typeface="HASENAT" panose="01000600020000020003" pitchFamily="2" charset="-78"/>
                <a:cs typeface="HASENAT" panose="01000600020000020003" pitchFamily="2" charset="-78"/>
              </a:rPr>
              <a:t>قُلْ يَا عِبَادِىَ الَّذٖينَ اَسْرَفُوا عَلٰى اَنْفُسِهِمْ لَا تَقْنَطُوا مِنْ رَحْمَةِ اللّٰهِ اِنَّ اللّٰهَ يَغْفِرُ الذُّنُوبَ جَمٖيعًا اِنَّهُ هُوَ الْغَفُورُ الرَّحٖيمُ</a:t>
            </a:r>
            <a:endParaRPr lang="tr-TR" sz="4400" dirty="0" smtClean="0">
              <a:solidFill>
                <a:srgbClr val="002060"/>
              </a:solidFill>
              <a:latin typeface="HASENAT" panose="01000600020000020003" pitchFamily="2" charset="-78"/>
              <a:cs typeface="HASENAT" panose="01000600020000020003" pitchFamily="2" charset="-78"/>
            </a:endParaRPr>
          </a:p>
          <a:p>
            <a:pPr algn="just"/>
            <a:r>
              <a:rPr lang="tr-TR" sz="2400" b="1" dirty="0" smtClean="0">
                <a:solidFill>
                  <a:srgbClr val="002060"/>
                </a:solidFill>
              </a:rPr>
              <a:t>“</a:t>
            </a:r>
            <a:r>
              <a:rPr lang="tr-TR" sz="3200" b="1" dirty="0" smtClean="0">
                <a:solidFill>
                  <a:srgbClr val="002060"/>
                </a:solidFill>
                <a:latin typeface="Times New Roman" pitchFamily="18" charset="0"/>
                <a:cs typeface="Times New Roman" pitchFamily="18" charset="0"/>
              </a:rPr>
              <a:t>De ki: </a:t>
            </a:r>
            <a:r>
              <a:rPr lang="tr-TR" sz="3200" b="1" dirty="0" smtClean="0">
                <a:solidFill>
                  <a:srgbClr val="0070C0"/>
                </a:solidFill>
                <a:latin typeface="Times New Roman" pitchFamily="18" charset="0"/>
                <a:cs typeface="Times New Roman" pitchFamily="18" charset="0"/>
              </a:rPr>
              <a:t>Ey kendilerine kötülük edip aşırı giden kullarım! </a:t>
            </a:r>
            <a:r>
              <a:rPr lang="tr-T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Allah’ın rahmetinden ümidinizi kesmeyin. </a:t>
            </a:r>
            <a:r>
              <a:rPr lang="tr-TR" sz="3200" b="1" dirty="0" smtClean="0">
                <a:solidFill>
                  <a:srgbClr val="7030A0"/>
                </a:solidFill>
                <a:latin typeface="Times New Roman" pitchFamily="18" charset="0"/>
                <a:cs typeface="Times New Roman" pitchFamily="18" charset="0"/>
              </a:rPr>
              <a:t>Doğrusu Allah günahların hepsini bağışlar. </a:t>
            </a:r>
            <a:r>
              <a:rPr lang="tr-TR" sz="3200" b="1" dirty="0" smtClean="0">
                <a:solidFill>
                  <a:srgbClr val="002060"/>
                </a:solidFill>
                <a:latin typeface="Times New Roman" pitchFamily="18" charset="0"/>
                <a:cs typeface="Times New Roman" pitchFamily="18" charset="0"/>
              </a:rPr>
              <a:t>Çünkü O, bağışlayandır, merhametlidir." </a:t>
            </a:r>
            <a:r>
              <a:rPr lang="tr-TR" sz="1200" b="1" dirty="0" smtClean="0">
                <a:solidFill>
                  <a:srgbClr val="002060"/>
                </a:solidFill>
                <a:latin typeface="Times New Roman" pitchFamily="18" charset="0"/>
                <a:cs typeface="Times New Roman" pitchFamily="18" charset="0"/>
              </a:rPr>
              <a:t>(</a:t>
            </a:r>
            <a:r>
              <a:rPr lang="tr-TR" sz="1200" b="1" dirty="0" err="1" smtClean="0">
                <a:solidFill>
                  <a:srgbClr val="002060"/>
                </a:solidFill>
                <a:latin typeface="Times New Roman" pitchFamily="18" charset="0"/>
                <a:cs typeface="Times New Roman" pitchFamily="18" charset="0"/>
              </a:rPr>
              <a:t>Zümer</a:t>
            </a:r>
            <a:r>
              <a:rPr lang="tr-TR" sz="1200" b="1" dirty="0" smtClean="0">
                <a:solidFill>
                  <a:srgbClr val="002060"/>
                </a:solidFill>
                <a:latin typeface="Times New Roman" pitchFamily="18" charset="0"/>
                <a:cs typeface="Times New Roman" pitchFamily="18" charset="0"/>
              </a:rPr>
              <a:t>, 53)</a:t>
            </a:r>
            <a:endParaRPr lang="tr-TR"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920552" y="0"/>
            <a:ext cx="898544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endParaRPr lang="tr-TR" sz="2000" dirty="0">
              <a:solidFill>
                <a:srgbClr val="002060"/>
              </a:solidFill>
              <a:latin typeface="Times New Roman" pitchFamily="18" charset="0"/>
              <a:cs typeface="Times New Roman" pitchFamily="18" charset="0"/>
            </a:endParaRPr>
          </a:p>
        </p:txBody>
      </p:sp>
      <p:pic>
        <p:nvPicPr>
          <p:cNvPr id="7" name="6 Resim" descr="islam_wallpaper06.jpg"/>
          <p:cNvPicPr>
            <a:picLocks noChangeAspect="1"/>
          </p:cNvPicPr>
          <p:nvPr/>
        </p:nvPicPr>
        <p:blipFill rotWithShape="1">
          <a:blip r:embed="rId2" cstate="print"/>
          <a:srcRect l="3906" r="77032"/>
          <a:stretch/>
        </p:blipFill>
        <p:spPr>
          <a:xfrm flipH="1">
            <a:off x="-15552" y="0"/>
            <a:ext cx="1618393" cy="6858000"/>
          </a:xfrm>
          <a:prstGeom prst="rect">
            <a:avLst/>
          </a:prstGeom>
        </p:spPr>
      </p:pic>
      <p:graphicFrame>
        <p:nvGraphicFramePr>
          <p:cNvPr id="9" name="8 Diyagram"/>
          <p:cNvGraphicFramePr/>
          <p:nvPr>
            <p:extLst>
              <p:ext uri="{D42A27DB-BD31-4B8C-83A1-F6EECF244321}">
                <p14:modId xmlns="" xmlns:p14="http://schemas.microsoft.com/office/powerpoint/2010/main" val="3904572200"/>
              </p:ext>
            </p:extLst>
          </p:nvPr>
        </p:nvGraphicFramePr>
        <p:xfrm>
          <a:off x="1640632" y="188640"/>
          <a:ext cx="7992888" cy="650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7 Grup"/>
          <p:cNvGrpSpPr/>
          <p:nvPr/>
        </p:nvGrpSpPr>
        <p:grpSpPr>
          <a:xfrm>
            <a:off x="4880992" y="4380144"/>
            <a:ext cx="1122048" cy="561024"/>
            <a:chOff x="3384381" y="3143841"/>
            <a:chExt cx="1122048" cy="561024"/>
          </a:xfrm>
          <a:scene3d>
            <a:camera prst="orthographicFront"/>
            <a:lightRig rig="flat" dir="t"/>
          </a:scene3d>
        </p:grpSpPr>
        <p:sp>
          <p:nvSpPr>
            <p:cNvPr id="10" name="9 Dikdörtgen"/>
            <p:cNvSpPr/>
            <p:nvPr/>
          </p:nvSpPr>
          <p:spPr>
            <a:xfrm>
              <a:off x="3384381" y="3143841"/>
              <a:ext cx="1122048" cy="561024"/>
            </a:xfrm>
            <a:prstGeom prst="rect">
              <a:avLst/>
            </a:prstGeom>
            <a:sp3d prstMaterial="dkEdge">
              <a:bevelT w="8200" h="38100"/>
            </a:sp3d>
          </p:spPr>
          <p:style>
            <a:lnRef idx="1">
              <a:schemeClr val="accent6"/>
            </a:lnRef>
            <a:fillRef idx="3">
              <a:schemeClr val="accent6"/>
            </a:fillRef>
            <a:effectRef idx="2">
              <a:schemeClr val="accent6"/>
            </a:effectRef>
            <a:fontRef idx="minor">
              <a:schemeClr val="lt1"/>
            </a:fontRef>
          </p:style>
        </p:sp>
        <p:sp>
          <p:nvSpPr>
            <p:cNvPr id="11" name="10 Dikdörtgen"/>
            <p:cNvSpPr/>
            <p:nvPr/>
          </p:nvSpPr>
          <p:spPr>
            <a:xfrm>
              <a:off x="3384381" y="3143841"/>
              <a:ext cx="1122048" cy="561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 3 Mayıs Salı</a:t>
              </a:r>
              <a:endParaRPr lang="tr-TR" sz="1900" b="1" kern="1200" dirty="0">
                <a:solidFill>
                  <a:schemeClr val="tx1"/>
                </a:solidFill>
              </a:endParaRPr>
            </a:p>
          </p:txBody>
        </p:sp>
      </p:grpSp>
      <p:grpSp>
        <p:nvGrpSpPr>
          <p:cNvPr id="12" name="11 Grup"/>
          <p:cNvGrpSpPr/>
          <p:nvPr/>
        </p:nvGrpSpPr>
        <p:grpSpPr>
          <a:xfrm>
            <a:off x="4880992" y="5172232"/>
            <a:ext cx="1122048" cy="561024"/>
            <a:chOff x="3384381" y="3143841"/>
            <a:chExt cx="1122048" cy="561024"/>
          </a:xfrm>
          <a:scene3d>
            <a:camera prst="orthographicFront"/>
            <a:lightRig rig="flat" dir="t"/>
          </a:scene3d>
        </p:grpSpPr>
        <p:sp>
          <p:nvSpPr>
            <p:cNvPr id="13" name="12 Dikdörtgen"/>
            <p:cNvSpPr/>
            <p:nvPr/>
          </p:nvSpPr>
          <p:spPr>
            <a:xfrm>
              <a:off x="3384381" y="3143841"/>
              <a:ext cx="1122048" cy="561024"/>
            </a:xfrm>
            <a:prstGeom prst="rect">
              <a:avLst/>
            </a:prstGeom>
            <a:sp3d prstMaterial="dkEdge">
              <a:bevelT w="8200" h="38100"/>
            </a:sp3d>
          </p:spPr>
          <p:style>
            <a:lnRef idx="1">
              <a:schemeClr val="accent6"/>
            </a:lnRef>
            <a:fillRef idx="3">
              <a:schemeClr val="accent6"/>
            </a:fillRef>
            <a:effectRef idx="2">
              <a:schemeClr val="accent6"/>
            </a:effectRef>
            <a:fontRef idx="minor">
              <a:schemeClr val="lt1"/>
            </a:fontRef>
          </p:style>
        </p:sp>
        <p:sp>
          <p:nvSpPr>
            <p:cNvPr id="14" name="13 Dikdörtgen"/>
            <p:cNvSpPr/>
            <p:nvPr/>
          </p:nvSpPr>
          <p:spPr>
            <a:xfrm>
              <a:off x="3384381" y="3143841"/>
              <a:ext cx="1122048" cy="561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21 Mayıs Cumartesi</a:t>
              </a:r>
              <a:endParaRPr lang="tr-TR" sz="1900" b="1" kern="1200" dirty="0">
                <a:solidFill>
                  <a:schemeClr val="tx1"/>
                </a:solidFill>
              </a:endParaRPr>
            </a:p>
          </p:txBody>
        </p:sp>
      </p:grpSp>
      <p:grpSp>
        <p:nvGrpSpPr>
          <p:cNvPr id="15" name="14 Grup"/>
          <p:cNvGrpSpPr/>
          <p:nvPr/>
        </p:nvGrpSpPr>
        <p:grpSpPr>
          <a:xfrm>
            <a:off x="4880992" y="5964320"/>
            <a:ext cx="1122048" cy="561024"/>
            <a:chOff x="3384381" y="3143841"/>
            <a:chExt cx="1122048" cy="561024"/>
          </a:xfrm>
          <a:scene3d>
            <a:camera prst="orthographicFront"/>
            <a:lightRig rig="flat" dir="t"/>
          </a:scene3d>
        </p:grpSpPr>
        <p:sp>
          <p:nvSpPr>
            <p:cNvPr id="16" name="15 Dikdörtgen"/>
            <p:cNvSpPr/>
            <p:nvPr/>
          </p:nvSpPr>
          <p:spPr>
            <a:xfrm>
              <a:off x="3384381" y="3143841"/>
              <a:ext cx="1122048" cy="561024"/>
            </a:xfrm>
            <a:prstGeom prst="rect">
              <a:avLst/>
            </a:prstGeom>
            <a:sp3d prstMaterial="dkEdge">
              <a:bevelT w="8200" h="38100"/>
            </a:sp3d>
          </p:spPr>
          <p:style>
            <a:lnRef idx="1">
              <a:schemeClr val="accent6"/>
            </a:lnRef>
            <a:fillRef idx="3">
              <a:schemeClr val="accent6"/>
            </a:fillRef>
            <a:effectRef idx="2">
              <a:schemeClr val="accent6"/>
            </a:effectRef>
            <a:fontRef idx="minor">
              <a:schemeClr val="lt1"/>
            </a:fontRef>
          </p:style>
        </p:sp>
        <p:sp>
          <p:nvSpPr>
            <p:cNvPr id="17" name="16 Dikdörtgen"/>
            <p:cNvSpPr/>
            <p:nvPr/>
          </p:nvSpPr>
          <p:spPr>
            <a:xfrm>
              <a:off x="3384381" y="3143841"/>
              <a:ext cx="1122048" cy="561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 </a:t>
              </a:r>
              <a:r>
                <a:rPr lang="tr-TR" sz="1900" b="1" dirty="0" smtClean="0">
                  <a:solidFill>
                    <a:schemeClr val="tx1"/>
                  </a:solidFill>
                </a:rPr>
                <a:t>1</a:t>
              </a:r>
              <a:r>
                <a:rPr lang="tr-TR" sz="1900" b="1" kern="1200" dirty="0" smtClean="0">
                  <a:solidFill>
                    <a:schemeClr val="tx1"/>
                  </a:solidFill>
                </a:rPr>
                <a:t> Temmuz Cuma</a:t>
              </a:r>
              <a:endParaRPr lang="tr-TR" sz="1900" b="1" kern="1200" dirty="0">
                <a:solidFill>
                  <a:schemeClr val="tx1"/>
                </a:solidFill>
              </a:endParaRPr>
            </a:p>
          </p:txBody>
        </p:sp>
      </p:grpSp>
      <p:grpSp>
        <p:nvGrpSpPr>
          <p:cNvPr id="18" name="17 Grup"/>
          <p:cNvGrpSpPr/>
          <p:nvPr/>
        </p:nvGrpSpPr>
        <p:grpSpPr>
          <a:xfrm>
            <a:off x="4880992" y="2708920"/>
            <a:ext cx="1122048" cy="561024"/>
            <a:chOff x="3384381" y="3143841"/>
            <a:chExt cx="1122048" cy="561024"/>
          </a:xfrm>
          <a:scene3d>
            <a:camera prst="orthographicFront"/>
            <a:lightRig rig="flat" dir="t"/>
          </a:scene3d>
        </p:grpSpPr>
        <p:sp>
          <p:nvSpPr>
            <p:cNvPr id="19" name="18 Dikdörtgen"/>
            <p:cNvSpPr/>
            <p:nvPr/>
          </p:nvSpPr>
          <p:spPr>
            <a:xfrm>
              <a:off x="3384381" y="3143841"/>
              <a:ext cx="1122048" cy="561024"/>
            </a:xfrm>
            <a:prstGeom prst="rect">
              <a:avLst/>
            </a:prstGeom>
            <a:sp3d prstMaterial="dkEdge">
              <a:bevelT w="8200" h="38100"/>
            </a:sp3d>
          </p:spPr>
          <p:style>
            <a:lnRef idx="1">
              <a:schemeClr val="accent6"/>
            </a:lnRef>
            <a:fillRef idx="3">
              <a:schemeClr val="accent6"/>
            </a:fillRef>
            <a:effectRef idx="2">
              <a:schemeClr val="accent6"/>
            </a:effectRef>
            <a:fontRef idx="minor">
              <a:schemeClr val="lt1"/>
            </a:fontRef>
          </p:style>
        </p:sp>
        <p:sp>
          <p:nvSpPr>
            <p:cNvPr id="20" name="19 Dikdörtgen"/>
            <p:cNvSpPr/>
            <p:nvPr/>
          </p:nvSpPr>
          <p:spPr>
            <a:xfrm>
              <a:off x="3384381" y="3143841"/>
              <a:ext cx="1122048" cy="561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b="1" kern="1200" dirty="0" smtClean="0">
                  <a:solidFill>
                    <a:schemeClr val="tx1"/>
                  </a:solidFill>
                </a:rPr>
                <a:t> 11 Aralık 2016 Pazar</a:t>
              </a:r>
              <a:endParaRPr lang="tr-TR" sz="1900" b="1" kern="1200" dirty="0">
                <a:solidFill>
                  <a:schemeClr val="tx1"/>
                </a:solidFill>
              </a:endParaRPr>
            </a:p>
          </p:txBody>
        </p:sp>
      </p:grpSp>
      <p:cxnSp>
        <p:nvCxnSpPr>
          <p:cNvPr id="22" name="21 Düz Bağlayıcı"/>
          <p:cNvCxnSpPr>
            <a:stCxn id="20" idx="3"/>
          </p:cNvCxnSpPr>
          <p:nvPr/>
        </p:nvCxnSpPr>
        <p:spPr>
          <a:xfrm>
            <a:off x="6003040" y="2989432"/>
            <a:ext cx="360040" cy="752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24" name="23 Düz Bağlayıcı"/>
          <p:cNvCxnSpPr/>
          <p:nvPr/>
        </p:nvCxnSpPr>
        <p:spPr>
          <a:xfrm>
            <a:off x="6105128" y="3861048"/>
            <a:ext cx="288032" cy="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6033120" y="4725144"/>
            <a:ext cx="288032" cy="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6033120" y="4725144"/>
            <a:ext cx="288032" cy="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6033120" y="5589240"/>
            <a:ext cx="432048" cy="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a:off x="6033120" y="6381328"/>
            <a:ext cx="288032" cy="0"/>
          </a:xfrm>
          <a:prstGeom prst="line">
            <a:avLst/>
          </a:prstGeom>
          <a:ln w="31750">
            <a:solidFill>
              <a:schemeClr val="accent1">
                <a:shade val="95000"/>
                <a:satMod val="105000"/>
              </a:schemeClr>
            </a:solidFill>
            <a:bevel/>
            <a:headEnd w="lg" len="lg"/>
            <a:tailEnd w="lg" len="lg"/>
          </a:ln>
        </p:spPr>
        <p:style>
          <a:lnRef idx="1">
            <a:schemeClr val="accent1"/>
          </a:lnRef>
          <a:fillRef idx="0">
            <a:schemeClr val="accent1"/>
          </a:fillRef>
          <a:effectRef idx="0">
            <a:schemeClr val="accent1"/>
          </a:effectRef>
          <a:fontRef idx="minor">
            <a:schemeClr val="tx1"/>
          </a:fontRef>
        </p:style>
      </p:cxnSp>
      <p:cxnSp>
        <p:nvCxnSpPr>
          <p:cNvPr id="31" name="30 Dirsek Bağlayıcısı"/>
          <p:cNvCxnSpPr/>
          <p:nvPr/>
        </p:nvCxnSpPr>
        <p:spPr>
          <a:xfrm>
            <a:off x="3440832" y="3140968"/>
            <a:ext cx="1440160" cy="792088"/>
          </a:xfrm>
          <a:prstGeom prst="bentConnector3">
            <a:avLst>
              <a:gd name="adj1" fmla="val 74420"/>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3" name="32 Dirsek Bağlayıcısı"/>
          <p:cNvCxnSpPr>
            <a:endCxn id="11" idx="1"/>
          </p:cNvCxnSpPr>
          <p:nvPr/>
        </p:nvCxnSpPr>
        <p:spPr>
          <a:xfrm>
            <a:off x="3440832" y="3356992"/>
            <a:ext cx="1440160" cy="1303664"/>
          </a:xfrm>
          <a:prstGeom prst="bentConnector3">
            <a:avLst>
              <a:gd name="adj1" fmla="val 5879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36 Dirsek Bağlayıcısı"/>
          <p:cNvCxnSpPr>
            <a:endCxn id="14" idx="1"/>
          </p:cNvCxnSpPr>
          <p:nvPr/>
        </p:nvCxnSpPr>
        <p:spPr>
          <a:xfrm>
            <a:off x="3440832" y="4077072"/>
            <a:ext cx="1440160" cy="1375672"/>
          </a:xfrm>
          <a:prstGeom prst="bentConnector3">
            <a:avLst>
              <a:gd name="adj1" fmla="val 32417"/>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39 Dirsek Bağlayıcısı"/>
          <p:cNvCxnSpPr>
            <a:endCxn id="17" idx="1"/>
          </p:cNvCxnSpPr>
          <p:nvPr/>
        </p:nvCxnSpPr>
        <p:spPr>
          <a:xfrm>
            <a:off x="3440832" y="5229200"/>
            <a:ext cx="1440160" cy="1015632"/>
          </a:xfrm>
          <a:prstGeom prst="bentConnector3">
            <a:avLst>
              <a:gd name="adj1" fmla="val -36936"/>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6435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rgbClr val="002060"/>
                </a:solidFill>
                <a:latin typeface="Times New Roman" pitchFamily="18" charset="0"/>
                <a:cs typeface="Times New Roman" pitchFamily="18" charset="0"/>
              </a:rPr>
              <a:t>ÜÇ AYLARI GEREĞİ GİBİ DEĞERLENDİRMEK İÇİN</a:t>
            </a:r>
          </a:p>
          <a:p>
            <a:endParaRPr lang="tr-TR" sz="16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800" dirty="0" smtClean="0">
                <a:solidFill>
                  <a:srgbClr val="C00000"/>
                </a:solidFill>
                <a:latin typeface="Times New Roman" pitchFamily="18" charset="0"/>
                <a:cs typeface="Times New Roman" pitchFamily="18" charset="0"/>
              </a:rPr>
              <a:t>Tövbe Ve İstiğfarı Çokça Yapalım</a:t>
            </a:r>
          </a:p>
          <a:p>
            <a:pPr marL="457200" lvl="0" indent="-457200">
              <a:buFont typeface="Wingdings" pitchFamily="2" charset="2"/>
              <a:buChar char="q"/>
            </a:pPr>
            <a:r>
              <a:rPr lang="tr-TR" sz="2800" b="1" dirty="0" smtClean="0">
                <a:solidFill>
                  <a:srgbClr val="00B0F0"/>
                </a:solidFill>
                <a:latin typeface="Times New Roman" pitchFamily="18" charset="0"/>
                <a:cs typeface="Times New Roman" pitchFamily="18" charset="0"/>
              </a:rPr>
              <a:t>Nafile Oruçlar Tutalım</a:t>
            </a:r>
          </a:p>
          <a:p>
            <a:pPr marL="457200" lvl="0" indent="-457200">
              <a:buFont typeface="Wingdings" pitchFamily="2" charset="2"/>
              <a:buChar char="q"/>
            </a:pPr>
            <a:r>
              <a:rPr lang="tr-TR" sz="2800" b="1" dirty="0" smtClean="0">
                <a:solidFill>
                  <a:srgbClr val="7030A0"/>
                </a:solidFill>
                <a:latin typeface="Times New Roman" pitchFamily="18" charset="0"/>
                <a:cs typeface="Times New Roman" pitchFamily="18" charset="0"/>
              </a:rPr>
              <a:t>Kur’an-I Kerim Ve Mealini Okuyalım </a:t>
            </a:r>
          </a:p>
          <a:p>
            <a:pPr marL="457200" lvl="0" indent="-457200">
              <a:buFont typeface="Wingdings" pitchFamily="2" charset="2"/>
              <a:buChar char="q"/>
            </a:pPr>
            <a:r>
              <a:rPr lang="tr-TR" sz="2600" dirty="0" smtClean="0">
                <a:solidFill>
                  <a:srgbClr val="FF0000"/>
                </a:solidFill>
                <a:latin typeface="Times New Roman" pitchFamily="18" charset="0"/>
                <a:cs typeface="Times New Roman" pitchFamily="18" charset="0"/>
              </a:rPr>
              <a:t>Namaz dua ve surelerini okuyuşumuzu (hocadan, </a:t>
            </a:r>
            <a:r>
              <a:rPr lang="tr-TR" sz="2600" dirty="0" err="1" smtClean="0">
                <a:solidFill>
                  <a:srgbClr val="FF0000"/>
                </a:solidFill>
                <a:latin typeface="Times New Roman" pitchFamily="18" charset="0"/>
                <a:cs typeface="Times New Roman" pitchFamily="18" charset="0"/>
              </a:rPr>
              <a:t>cd</a:t>
            </a:r>
            <a:r>
              <a:rPr lang="tr-TR" sz="2600" dirty="0" smtClean="0">
                <a:solidFill>
                  <a:srgbClr val="FF0000"/>
                </a:solidFill>
                <a:latin typeface="Times New Roman" pitchFamily="18" charset="0"/>
                <a:cs typeface="Times New Roman" pitchFamily="18" charset="0"/>
              </a:rPr>
              <a:t>, bilgisayar vb yararlanarak ) düzeltelim </a:t>
            </a:r>
          </a:p>
          <a:p>
            <a:pPr marL="457200" lvl="0" indent="-457200">
              <a:buFont typeface="Wingdings" pitchFamily="2" charset="2"/>
              <a:buChar char="q"/>
            </a:pPr>
            <a:r>
              <a:rPr lang="tr-TR" sz="2400" b="1" dirty="0" smtClean="0">
                <a:solidFill>
                  <a:srgbClr val="00B050"/>
                </a:solidFill>
                <a:latin typeface="Times New Roman" pitchFamily="18" charset="0"/>
                <a:cs typeface="Times New Roman" pitchFamily="18" charset="0"/>
              </a:rPr>
              <a:t>Peygamberimizin Hayatını Ve Hadislerini Okuyalım</a:t>
            </a:r>
          </a:p>
          <a:p>
            <a:pPr marL="457200" lvl="0" indent="-457200">
              <a:buFont typeface="Wingdings" pitchFamily="2" charset="2"/>
              <a:buChar char="q"/>
            </a:pPr>
            <a:r>
              <a:rPr lang="tr-TR" sz="2400" b="1" dirty="0" smtClean="0">
                <a:solidFill>
                  <a:srgbClr val="0070C0"/>
                </a:solidFill>
                <a:latin typeface="Times New Roman" pitchFamily="18" charset="0"/>
                <a:cs typeface="Times New Roman" pitchFamily="18" charset="0"/>
              </a:rPr>
              <a:t>Peygamberimize Her Fırsatta </a:t>
            </a:r>
            <a:r>
              <a:rPr lang="tr-TR" sz="2400" b="1" dirty="0" err="1" smtClean="0">
                <a:solidFill>
                  <a:srgbClr val="0070C0"/>
                </a:solidFill>
                <a:latin typeface="Times New Roman" pitchFamily="18" charset="0"/>
                <a:cs typeface="Times New Roman" pitchFamily="18" charset="0"/>
              </a:rPr>
              <a:t>Salâtü</a:t>
            </a:r>
            <a:r>
              <a:rPr lang="tr-TR" sz="2400" b="1" dirty="0" smtClean="0">
                <a:solidFill>
                  <a:srgbClr val="0070C0"/>
                </a:solidFill>
                <a:latin typeface="Times New Roman" pitchFamily="18" charset="0"/>
                <a:cs typeface="Times New Roman" pitchFamily="18" charset="0"/>
              </a:rPr>
              <a:t>-Selâm Getirelim</a:t>
            </a:r>
          </a:p>
          <a:p>
            <a:pPr marL="457200" indent="-457200">
              <a:buFont typeface="Wingdings" pitchFamily="2" charset="2"/>
              <a:buChar char="q"/>
            </a:pPr>
            <a:r>
              <a:rPr lang="tr-TR" sz="2600" dirty="0" smtClean="0">
                <a:solidFill>
                  <a:schemeClr val="accent2"/>
                </a:solidFill>
                <a:latin typeface="Times New Roman" pitchFamily="18" charset="0"/>
                <a:cs typeface="Times New Roman" pitchFamily="18" charset="0"/>
              </a:rPr>
              <a:t>İlmihal Kitabı Okuyup Eksik Bilgilerimizi Giderelim</a:t>
            </a:r>
            <a:endParaRPr lang="tr-TR" sz="26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400" b="1" dirty="0" smtClean="0">
                <a:solidFill>
                  <a:srgbClr val="7030A0"/>
                </a:solidFill>
                <a:latin typeface="Times New Roman" pitchFamily="18" charset="0"/>
                <a:cs typeface="Times New Roman" pitchFamily="18" charset="0"/>
              </a:rPr>
              <a:t>Namazlarımızı Camilerde Cemaatle Kılmaya Çalışalım</a:t>
            </a:r>
          </a:p>
          <a:p>
            <a:pPr marL="457200" lvl="0" indent="-457200">
              <a:buFont typeface="Wingdings" pitchFamily="2" charset="2"/>
              <a:buChar char="q"/>
            </a:pPr>
            <a:r>
              <a:rPr lang="tr-TR" sz="2800" dirty="0" smtClean="0">
                <a:solidFill>
                  <a:schemeClr val="bg2">
                    <a:lumMod val="25000"/>
                  </a:schemeClr>
                </a:solidFill>
                <a:latin typeface="Times New Roman" pitchFamily="18" charset="0"/>
                <a:cs typeface="Times New Roman" pitchFamily="18" charset="0"/>
              </a:rPr>
              <a:t>Kaza Veya Nafile Namaz Kılalım </a:t>
            </a:r>
          </a:p>
          <a:p>
            <a:pPr marL="457200" lvl="0" indent="-457200">
              <a:buFont typeface="Wingdings" pitchFamily="2" charset="2"/>
              <a:buChar char="q"/>
            </a:pPr>
            <a:r>
              <a:rPr lang="tr-TR" sz="2800" b="1" dirty="0" smtClean="0">
                <a:solidFill>
                  <a:srgbClr val="FF0000"/>
                </a:solidFill>
                <a:latin typeface="Times New Roman" pitchFamily="18" charset="0"/>
                <a:cs typeface="Times New Roman" pitchFamily="18" charset="0"/>
              </a:rPr>
              <a:t>Allah’ı Bol Bol Zikredelim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457200" lvl="0" indent="-457200">
              <a:buFont typeface="Wingdings" pitchFamily="2" charset="2"/>
              <a:buChar char="q"/>
            </a:pPr>
            <a:r>
              <a:rPr lang="tr-TR" sz="3200" dirty="0" smtClean="0">
                <a:solidFill>
                  <a:srgbClr val="FF0000"/>
                </a:solidFill>
                <a:latin typeface="Times New Roman" pitchFamily="18" charset="0"/>
                <a:cs typeface="Times New Roman" pitchFamily="18" charset="0"/>
              </a:rPr>
              <a:t>Kendimize, Aile Efradımıza ve Ümmeti Muhammed’e </a:t>
            </a:r>
            <a:r>
              <a:rPr lang="tr-TR" sz="3200" b="1" dirty="0" smtClean="0">
                <a:solidFill>
                  <a:srgbClr val="FF0000"/>
                </a:solidFill>
                <a:latin typeface="Times New Roman" pitchFamily="18" charset="0"/>
                <a:cs typeface="Times New Roman" pitchFamily="18" charset="0"/>
              </a:rPr>
              <a:t>Dua Edelim</a:t>
            </a:r>
          </a:p>
          <a:p>
            <a:pPr marL="457200" lvl="0" indent="-457200">
              <a:buFont typeface="Wingdings" pitchFamily="2" charset="2"/>
              <a:buChar char="q"/>
            </a:pPr>
            <a:r>
              <a:rPr lang="tr-TR" sz="3200" b="1" dirty="0" smtClean="0">
                <a:solidFill>
                  <a:srgbClr val="00B050"/>
                </a:solidFill>
                <a:latin typeface="Times New Roman" pitchFamily="18" charset="0"/>
                <a:cs typeface="Times New Roman" pitchFamily="18" charset="0"/>
              </a:rPr>
              <a:t>Hayatımızın Muhasebesini </a:t>
            </a:r>
            <a:r>
              <a:rPr lang="tr-TR" sz="3200" dirty="0" smtClean="0">
                <a:solidFill>
                  <a:srgbClr val="00B050"/>
                </a:solidFill>
                <a:latin typeface="Times New Roman" pitchFamily="18" charset="0"/>
                <a:cs typeface="Times New Roman" pitchFamily="18" charset="0"/>
              </a:rPr>
              <a:t>Her Gece Yatmadan Yapalım</a:t>
            </a:r>
          </a:p>
          <a:p>
            <a:pPr marL="457200" lvl="0" indent="-457200">
              <a:buFont typeface="Wingdings" pitchFamily="2" charset="2"/>
              <a:buChar char="q"/>
            </a:pPr>
            <a:r>
              <a:rPr lang="tr-TR" sz="3000" dirty="0" smtClean="0">
                <a:solidFill>
                  <a:srgbClr val="0070C0"/>
                </a:solidFill>
                <a:latin typeface="Times New Roman" pitchFamily="18" charset="0"/>
                <a:cs typeface="Times New Roman" pitchFamily="18" charset="0"/>
              </a:rPr>
              <a:t>Aile Büyüklerimizi, Hastalarımızı, Akrabalarımızı ve Kabirleri </a:t>
            </a:r>
            <a:r>
              <a:rPr lang="tr-TR" sz="3000" b="1" dirty="0" smtClean="0">
                <a:solidFill>
                  <a:srgbClr val="0070C0"/>
                </a:solidFill>
                <a:latin typeface="Times New Roman" pitchFamily="18" charset="0"/>
                <a:cs typeface="Times New Roman" pitchFamily="18" charset="0"/>
              </a:rPr>
              <a:t>Ziyaret Edelim</a:t>
            </a:r>
          </a:p>
          <a:p>
            <a:pPr marL="457200" lvl="0" indent="-457200">
              <a:buFont typeface="Wingdings" pitchFamily="2" charset="2"/>
              <a:buChar char="q"/>
            </a:pPr>
            <a:r>
              <a:rPr lang="tr-TR" sz="3200" dirty="0" smtClean="0">
                <a:solidFill>
                  <a:srgbClr val="7030A0"/>
                </a:solidFill>
                <a:latin typeface="Times New Roman" pitchFamily="18" charset="0"/>
                <a:cs typeface="Times New Roman" pitchFamily="18" charset="0"/>
              </a:rPr>
              <a:t>Çevremizde </a:t>
            </a:r>
            <a:r>
              <a:rPr lang="tr-TR" sz="3200" b="1" dirty="0" smtClean="0">
                <a:solidFill>
                  <a:srgbClr val="7030A0"/>
                </a:solidFill>
                <a:latin typeface="Times New Roman" pitchFamily="18" charset="0"/>
                <a:cs typeface="Times New Roman" pitchFamily="18" charset="0"/>
              </a:rPr>
              <a:t>Küsler Varsa </a:t>
            </a:r>
            <a:r>
              <a:rPr lang="tr-TR" sz="3200" dirty="0" smtClean="0">
                <a:solidFill>
                  <a:srgbClr val="7030A0"/>
                </a:solidFill>
                <a:latin typeface="Times New Roman" pitchFamily="18" charset="0"/>
                <a:cs typeface="Times New Roman" pitchFamily="18" charset="0"/>
              </a:rPr>
              <a:t>Barıştırmaya Çalışalım </a:t>
            </a:r>
          </a:p>
          <a:p>
            <a:pPr marL="457200" lvl="0" indent="-457200">
              <a:buFont typeface="Wingdings" pitchFamily="2" charset="2"/>
              <a:buChar char="q"/>
            </a:pPr>
            <a:r>
              <a:rPr lang="tr-TR" sz="3200" b="1" dirty="0" smtClean="0">
                <a:solidFill>
                  <a:schemeClr val="accent2">
                    <a:lumMod val="75000"/>
                  </a:schemeClr>
                </a:solidFill>
                <a:latin typeface="Times New Roman" pitchFamily="18" charset="0"/>
                <a:cs typeface="Times New Roman" pitchFamily="18" charset="0"/>
              </a:rPr>
              <a:t>Hayır Ve Hasenatımızı </a:t>
            </a:r>
            <a:r>
              <a:rPr lang="tr-TR" sz="3200" dirty="0" smtClean="0">
                <a:solidFill>
                  <a:schemeClr val="accent2">
                    <a:lumMod val="75000"/>
                  </a:schemeClr>
                </a:solidFill>
                <a:latin typeface="Times New Roman" pitchFamily="18" charset="0"/>
                <a:cs typeface="Times New Roman" pitchFamily="18" charset="0"/>
              </a:rPr>
              <a:t>Çoğaltma Gayretinde Olalım </a:t>
            </a:r>
          </a:p>
          <a:p>
            <a:pPr marL="457200" lvl="0" indent="-457200">
              <a:buFont typeface="Wingdings" pitchFamily="2" charset="2"/>
              <a:buChar char="q"/>
            </a:pPr>
            <a:r>
              <a:rPr lang="tr-TR" sz="3200" dirty="0" smtClean="0">
                <a:solidFill>
                  <a:srgbClr val="00B0F0"/>
                </a:solidFill>
                <a:latin typeface="Times New Roman" pitchFamily="18" charset="0"/>
                <a:cs typeface="Times New Roman" pitchFamily="18" charset="0"/>
              </a:rPr>
              <a:t>Çocuklara Hediyeler Verelim Ve Onları Camiye Getirip Manevi Hazzı Onlara Tattıralım </a:t>
            </a:r>
            <a:endParaRPr lang="tr-TR" sz="32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77356" y="0"/>
            <a:ext cx="719737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u="sng" dirty="0" smtClean="0">
                <a:solidFill>
                  <a:srgbClr val="C00000"/>
                </a:solidFill>
                <a:latin typeface="Times New Roman" pitchFamily="18" charset="0"/>
                <a:cs typeface="Times New Roman" pitchFamily="18" charset="0"/>
              </a:rPr>
              <a:t>1. TEVBE VE İSTİĞFAR YAPALIM:</a:t>
            </a:r>
          </a:p>
          <a:p>
            <a:pPr algn="just"/>
            <a:r>
              <a:rPr lang="tr-TR" sz="2400" b="1" dirty="0" smtClean="0">
                <a:solidFill>
                  <a:schemeClr val="tx1"/>
                </a:solidFill>
                <a:latin typeface="Times New Roman" pitchFamily="18" charset="0"/>
                <a:cs typeface="Times New Roman" pitchFamily="18" charset="0"/>
              </a:rPr>
              <a:t>Yapmış olduğumuz hatalarımızı gözden geçirmenin en güzel anlarından biride bu kandil geceleridir. </a:t>
            </a:r>
          </a:p>
          <a:p>
            <a:pPr algn="ctr"/>
            <a:r>
              <a:rPr lang="ar-SA" sz="4000" dirty="0" smtClean="0">
                <a:solidFill>
                  <a:schemeClr val="tx1"/>
                </a:solidFill>
                <a:latin typeface="HASENAT" panose="01000600020000020003" pitchFamily="2" charset="-78"/>
                <a:cs typeface="HASENAT" panose="01000600020000020003" pitchFamily="2" charset="-78"/>
              </a:rPr>
              <a:t>يَا أَيُّهَا الَّذِينَ آمَنُوا </a:t>
            </a:r>
            <a:r>
              <a:rPr lang="ar-SA" sz="3600" dirty="0" smtClean="0">
                <a:solidFill>
                  <a:schemeClr val="tx1"/>
                </a:solidFill>
                <a:latin typeface="HASENAT" panose="01000600020000020003" pitchFamily="2" charset="-78"/>
                <a:cs typeface="HASENAT" panose="01000600020000020003" pitchFamily="2" charset="-78"/>
              </a:rPr>
              <a:t>تُوبُوا إِلَى اللَّهِ تَوْبَةً نَّصُوحًا</a:t>
            </a:r>
            <a:endParaRPr lang="tr-TR" sz="3600" dirty="0" smtClean="0">
              <a:solidFill>
                <a:schemeClr val="tx1"/>
              </a:solidFill>
              <a:latin typeface="HASENAT" panose="01000600020000020003" pitchFamily="2" charset="-78"/>
              <a:cs typeface="HASENAT" panose="01000600020000020003" pitchFamily="2" charset="-78"/>
            </a:endParaRPr>
          </a:p>
          <a:p>
            <a:pPr algn="just"/>
            <a:r>
              <a:rPr lang="tr-TR" dirty="0" smtClean="0">
                <a:solidFill>
                  <a:schemeClr val="tx1"/>
                </a:solidFill>
                <a:latin typeface="Times New Roman" pitchFamily="18" charset="0"/>
                <a:cs typeface="Times New Roman" pitchFamily="18" charset="0"/>
              </a:rPr>
              <a:t>“</a:t>
            </a:r>
            <a:r>
              <a:rPr lang="tr-TR" sz="2400" b="1" dirty="0" smtClean="0">
                <a:solidFill>
                  <a:srgbClr val="C00000"/>
                </a:solidFill>
                <a:latin typeface="Times New Roman" pitchFamily="18" charset="0"/>
                <a:cs typeface="Times New Roman" pitchFamily="18" charset="0"/>
              </a:rPr>
              <a:t>Ey iman edenler! Allah’a samimiyetle tövbe edin</a:t>
            </a:r>
            <a:r>
              <a:rPr lang="tr-TR" dirty="0" smtClean="0">
                <a:solidFill>
                  <a:schemeClr val="tx1"/>
                </a:solidFill>
                <a:latin typeface="Times New Roman" pitchFamily="18" charset="0"/>
                <a:cs typeface="Times New Roman" pitchFamily="18" charset="0"/>
              </a:rPr>
              <a:t>!” </a:t>
            </a:r>
          </a:p>
          <a:p>
            <a:pPr algn="just"/>
            <a:r>
              <a:rPr lang="tr-TR" sz="2400" dirty="0" smtClean="0">
                <a:solidFill>
                  <a:schemeClr val="tx1"/>
                </a:solidFill>
                <a:latin typeface="Times New Roman" pitchFamily="18" charset="0"/>
                <a:cs typeface="Times New Roman" pitchFamily="18" charset="0"/>
              </a:rPr>
              <a:t> </a:t>
            </a:r>
            <a:r>
              <a:rPr lang="tr-TR" sz="2400" dirty="0" smtClean="0">
                <a:solidFill>
                  <a:srgbClr val="7030A0"/>
                </a:solidFill>
                <a:latin typeface="Times New Roman" pitchFamily="18" charset="0"/>
                <a:cs typeface="Times New Roman" pitchFamily="18" charset="0"/>
              </a:rPr>
              <a:t>B</a:t>
            </a:r>
            <a:r>
              <a:rPr lang="tr-TR" sz="2400" u="sng" dirty="0" smtClean="0">
                <a:solidFill>
                  <a:srgbClr val="7030A0"/>
                </a:solidFill>
                <a:latin typeface="Times New Roman" pitchFamily="18" charset="0"/>
                <a:cs typeface="Times New Roman" pitchFamily="18" charset="0"/>
              </a:rPr>
              <a:t>u aylarda ve özellikle mübarek gecelerde Yüce Rabbimize yapmış olduğumuz günah, hata ve isyanlarımız için </a:t>
            </a:r>
            <a:r>
              <a:rPr lang="tr-TR" sz="2400" u="sng" dirty="0" err="1" smtClean="0">
                <a:solidFill>
                  <a:srgbClr val="7030A0"/>
                </a:solidFill>
                <a:latin typeface="Times New Roman" pitchFamily="18" charset="0"/>
                <a:cs typeface="Times New Roman" pitchFamily="18" charset="0"/>
              </a:rPr>
              <a:t>tevbe</a:t>
            </a:r>
            <a:r>
              <a:rPr lang="tr-TR" sz="2400" u="sng" dirty="0" smtClean="0">
                <a:solidFill>
                  <a:srgbClr val="7030A0"/>
                </a:solidFill>
                <a:latin typeface="Times New Roman" pitchFamily="18" charset="0"/>
                <a:cs typeface="Times New Roman" pitchFamily="18" charset="0"/>
              </a:rPr>
              <a:t> edelim, istiğfarda bulunalım</a:t>
            </a:r>
            <a:r>
              <a:rPr lang="tr-TR" sz="2400" dirty="0" smtClean="0">
                <a:solidFill>
                  <a:schemeClr val="tx1"/>
                </a:solidFill>
                <a:latin typeface="Times New Roman" pitchFamily="18" charset="0"/>
                <a:cs typeface="Times New Roman" pitchFamily="18" charset="0"/>
              </a:rPr>
              <a:t>. </a:t>
            </a:r>
          </a:p>
          <a:p>
            <a:pPr algn="ctr"/>
            <a:r>
              <a:rPr lang="tr-TR" sz="1600" dirty="0" smtClean="0">
                <a:solidFill>
                  <a:schemeClr val="tx1"/>
                </a:solidFill>
                <a:latin typeface="HASENAT" panose="01000600020000020003" pitchFamily="2" charset="-78"/>
                <a:cs typeface="HASENAT" panose="01000600020000020003" pitchFamily="2" charset="-78"/>
              </a:rPr>
              <a:t> “ </a:t>
            </a:r>
            <a:r>
              <a:rPr lang="ar-SA" sz="2800" dirty="0" smtClean="0">
                <a:solidFill>
                  <a:schemeClr val="tx1"/>
                </a:solidFill>
                <a:latin typeface="HASENAT" panose="01000600020000020003" pitchFamily="2" charset="-78"/>
                <a:cs typeface="HASENAT" panose="01000600020000020003" pitchFamily="2" charset="-78"/>
              </a:rPr>
              <a:t>يا أيها الناس توبوا الى الله فإني أتوب في اليوم اليه مائة مرة</a:t>
            </a:r>
            <a:r>
              <a:rPr lang="tr-TR" sz="2800" dirty="0" smtClean="0">
                <a:solidFill>
                  <a:schemeClr val="tx1"/>
                </a:solidFill>
                <a:latin typeface="HASENAT" panose="01000600020000020003" pitchFamily="2" charset="-78"/>
                <a:cs typeface="HASENAT" panose="01000600020000020003" pitchFamily="2" charset="-78"/>
              </a:rPr>
              <a:t>  ”</a:t>
            </a:r>
            <a:endParaRPr lang="tr-TR" sz="1600" dirty="0" smtClean="0">
              <a:solidFill>
                <a:schemeClr val="tx1"/>
              </a:solidFill>
              <a:latin typeface="HASENAT" panose="01000600020000020003" pitchFamily="2" charset="-78"/>
              <a:cs typeface="HASENAT" panose="01000600020000020003" pitchFamily="2" charset="-78"/>
            </a:endParaRPr>
          </a:p>
          <a:p>
            <a:pPr algn="just"/>
            <a:r>
              <a:rPr lang="tr-TR" i="1"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a:t>
            </a:r>
            <a:r>
              <a:rPr lang="tr-TR" sz="2400" b="1" u="sng" dirty="0" smtClean="0">
                <a:solidFill>
                  <a:srgbClr val="C00000"/>
                </a:solidFill>
                <a:latin typeface="Times New Roman" pitchFamily="18" charset="0"/>
                <a:cs typeface="Times New Roman" pitchFamily="18" charset="0"/>
              </a:rPr>
              <a:t>Ey insanlar, Allah’a </a:t>
            </a:r>
            <a:r>
              <a:rPr lang="tr-TR" sz="2400" b="1" u="sng" dirty="0" err="1" smtClean="0">
                <a:solidFill>
                  <a:srgbClr val="C00000"/>
                </a:solidFill>
                <a:latin typeface="Times New Roman" pitchFamily="18" charset="0"/>
                <a:cs typeface="Times New Roman" pitchFamily="18" charset="0"/>
              </a:rPr>
              <a:t>tevbe</a:t>
            </a:r>
            <a:r>
              <a:rPr lang="tr-TR" sz="2400" b="1" u="sng" dirty="0" smtClean="0">
                <a:solidFill>
                  <a:srgbClr val="C00000"/>
                </a:solidFill>
                <a:latin typeface="Times New Roman" pitchFamily="18" charset="0"/>
                <a:cs typeface="Times New Roman" pitchFamily="18" charset="0"/>
              </a:rPr>
              <a:t> edin. Zira ben günde yüz kere O’na </a:t>
            </a:r>
            <a:r>
              <a:rPr lang="tr-TR" sz="2400" b="1" u="sng" dirty="0" err="1" smtClean="0">
                <a:solidFill>
                  <a:srgbClr val="C00000"/>
                </a:solidFill>
                <a:latin typeface="Times New Roman" pitchFamily="18" charset="0"/>
                <a:cs typeface="Times New Roman" pitchFamily="18" charset="0"/>
              </a:rPr>
              <a:t>tevbe</a:t>
            </a:r>
            <a:r>
              <a:rPr lang="tr-TR" sz="2400" b="1" u="sng" dirty="0" smtClean="0">
                <a:solidFill>
                  <a:srgbClr val="C00000"/>
                </a:solidFill>
                <a:latin typeface="Times New Roman" pitchFamily="18" charset="0"/>
                <a:cs typeface="Times New Roman" pitchFamily="18" charset="0"/>
              </a:rPr>
              <a:t> ediyorum.” </a:t>
            </a:r>
            <a:r>
              <a:rPr lang="tr-TR" sz="1100" b="1" u="sng" dirty="0" smtClean="0">
                <a:solidFill>
                  <a:srgbClr val="C00000"/>
                </a:solidFill>
                <a:latin typeface="Times New Roman" pitchFamily="18" charset="0"/>
                <a:cs typeface="Times New Roman" pitchFamily="18" charset="0"/>
              </a:rPr>
              <a:t>(</a:t>
            </a:r>
            <a:r>
              <a:rPr lang="tr-TR" sz="1100" dirty="0" smtClean="0">
                <a:solidFill>
                  <a:schemeClr val="tx1"/>
                </a:solidFill>
                <a:latin typeface="Times New Roman" pitchFamily="18" charset="0"/>
                <a:cs typeface="Times New Roman" pitchFamily="18" charset="0"/>
              </a:rPr>
              <a:t>Müslim, </a:t>
            </a:r>
            <a:r>
              <a:rPr lang="tr-TR" sz="1100" dirty="0" err="1" smtClean="0">
                <a:solidFill>
                  <a:schemeClr val="tx1"/>
                </a:solidFill>
                <a:latin typeface="Times New Roman" pitchFamily="18" charset="0"/>
                <a:cs typeface="Times New Roman" pitchFamily="18" charset="0"/>
              </a:rPr>
              <a:t>Zikr</a:t>
            </a:r>
            <a:r>
              <a:rPr lang="tr-TR" sz="1100" dirty="0" smtClean="0">
                <a:solidFill>
                  <a:schemeClr val="tx1"/>
                </a:solidFill>
                <a:latin typeface="Times New Roman" pitchFamily="18" charset="0"/>
                <a:cs typeface="Times New Roman" pitchFamily="18" charset="0"/>
              </a:rPr>
              <a:t>, 42) </a:t>
            </a:r>
            <a:r>
              <a:rPr lang="tr-TR" dirty="0" smtClean="0">
                <a:solidFill>
                  <a:schemeClr val="tx1"/>
                </a:solidFill>
                <a:latin typeface="Times New Roman" pitchFamily="18" charset="0"/>
                <a:cs typeface="Times New Roman" pitchFamily="18" charset="0"/>
              </a:rPr>
              <a:t>buyurmuştur.   </a:t>
            </a:r>
          </a:p>
          <a:p>
            <a:pPr algn="just"/>
            <a:r>
              <a:rPr lang="tr-TR" sz="2400" b="1" i="1" dirty="0" smtClean="0">
                <a:solidFill>
                  <a:srgbClr val="0070C0"/>
                </a:solidFill>
                <a:latin typeface="Times New Roman" pitchFamily="18" charset="0"/>
                <a:cs typeface="Times New Roman" pitchFamily="18" charset="0"/>
              </a:rPr>
              <a:t>Günahlar insanların sırtında yüktür</a:t>
            </a:r>
            <a:r>
              <a:rPr lang="tr-TR" sz="2400" b="1" dirty="0" smtClean="0">
                <a:solidFill>
                  <a:srgbClr val="0070C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Bu aylar ve geceler, bu yükü hafifletme vakitleridir. Onun yolu ise tövbedir</a:t>
            </a:r>
            <a:r>
              <a:rPr lang="tr-TR" sz="2400" dirty="0" smtClean="0">
                <a:solidFill>
                  <a:srgbClr val="00B05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Tevbe</a:t>
            </a:r>
            <a:r>
              <a:rPr lang="tr-TR" sz="2400" dirty="0" smtClean="0">
                <a:solidFill>
                  <a:srgbClr val="002060"/>
                </a:solidFill>
                <a:latin typeface="Times New Roman" pitchFamily="18" charset="0"/>
                <a:cs typeface="Times New Roman" pitchFamily="18" charset="0"/>
              </a:rPr>
              <a:t> için iyi bir hazırlık yapmalı, </a:t>
            </a:r>
            <a:r>
              <a:rPr lang="tr-TR" sz="2400" dirty="0" smtClean="0">
                <a:solidFill>
                  <a:srgbClr val="7030A0"/>
                </a:solidFill>
                <a:latin typeface="Times New Roman" pitchFamily="18" charset="0"/>
                <a:cs typeface="Times New Roman" pitchFamily="18" charset="0"/>
              </a:rPr>
              <a:t>güzelce abdest almalı, </a:t>
            </a:r>
            <a:r>
              <a:rPr lang="tr-TR" sz="2400" dirty="0" smtClean="0">
                <a:solidFill>
                  <a:srgbClr val="0070C0"/>
                </a:solidFill>
                <a:latin typeface="Times New Roman" pitchFamily="18" charset="0"/>
                <a:cs typeface="Times New Roman" pitchFamily="18" charset="0"/>
              </a:rPr>
              <a:t>helal lokma yemeye gayret etmeli, </a:t>
            </a:r>
            <a:r>
              <a:rPr lang="tr-TR" sz="2400" dirty="0" smtClean="0">
                <a:solidFill>
                  <a:schemeClr val="accent6">
                    <a:lumMod val="50000"/>
                  </a:schemeClr>
                </a:solidFill>
                <a:latin typeface="Times New Roman" pitchFamily="18" charset="0"/>
                <a:cs typeface="Times New Roman" pitchFamily="18" charset="0"/>
              </a:rPr>
              <a:t>pişmanlık duyup, bir daha günaha düşmemeye karar vermeliyiz.</a:t>
            </a:r>
            <a:endParaRPr lang="tr-TR" sz="2400" dirty="0">
              <a:solidFill>
                <a:schemeClr val="accent6">
                  <a:lumMod val="50000"/>
                </a:schemeClr>
              </a:solidFill>
              <a:latin typeface="Times New Roman" pitchFamily="18" charset="0"/>
              <a:cs typeface="Times New Roman" pitchFamily="18" charset="0"/>
            </a:endParaRPr>
          </a:p>
        </p:txBody>
      </p:sp>
      <p:pic>
        <p:nvPicPr>
          <p:cNvPr id="2050" name="Picture 2" descr="C:\Documents and Settings\User\Belgelerim\duanız olmasa.jpg"/>
          <p:cNvPicPr>
            <a:picLocks noChangeAspect="1" noChangeArrowheads="1"/>
          </p:cNvPicPr>
          <p:nvPr/>
        </p:nvPicPr>
        <p:blipFill>
          <a:blip r:embed="rId3" cstate="print"/>
          <a:srcRect l="42862" r="10025"/>
          <a:stretch>
            <a:fillRect/>
          </a:stretch>
        </p:blipFill>
        <p:spPr bwMode="auto">
          <a:xfrm>
            <a:off x="7352091" y="0"/>
            <a:ext cx="2553909"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DRISHOCA\SUNULAR\SLAYT VE SUNULAR İÇİN RESİMLER\DİĞER\diyanet_11_r2_c2.jpg"/>
          <p:cNvPicPr>
            <a:picLocks noChangeAspect="1" noChangeArrowheads="1"/>
          </p:cNvPicPr>
          <p:nvPr/>
        </p:nvPicPr>
        <p:blipFill>
          <a:blip r:embed="rId2" cstate="print"/>
          <a:srcRect/>
          <a:stretch>
            <a:fillRect/>
          </a:stretch>
        </p:blipFill>
        <p:spPr bwMode="auto">
          <a:xfrm>
            <a:off x="7423004" y="0"/>
            <a:ext cx="2482996" cy="6858000"/>
          </a:xfrm>
          <a:prstGeom prst="rect">
            <a:avLst/>
          </a:prstGeom>
          <a:ln>
            <a:noFill/>
          </a:ln>
          <a:effectLst>
            <a:softEdge rad="112500"/>
          </a:effectLst>
        </p:spPr>
      </p:pic>
      <p:sp>
        <p:nvSpPr>
          <p:cNvPr id="13" name="12 Dikdörtgen"/>
          <p:cNvSpPr/>
          <p:nvPr/>
        </p:nvSpPr>
        <p:spPr>
          <a:xfrm>
            <a:off x="77356" y="0"/>
            <a:ext cx="735216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C00000"/>
                </a:solidFill>
                <a:latin typeface="Times New Roman" pitchFamily="18" charset="0"/>
                <a:cs typeface="Times New Roman" pitchFamily="18" charset="0"/>
              </a:rPr>
              <a:t>2. KUR’AN-I KERİM VE MEALİNİ OKUYALIM</a:t>
            </a:r>
            <a:r>
              <a:rPr lang="tr-TR" sz="2000" u="sng" dirty="0" smtClean="0">
                <a:solidFill>
                  <a:srgbClr val="C00000"/>
                </a:solidFill>
                <a:latin typeface="Times New Roman" pitchFamily="18" charset="0"/>
                <a:cs typeface="Times New Roman" pitchFamily="18" charset="0"/>
              </a:rPr>
              <a:t>: </a:t>
            </a:r>
          </a:p>
          <a:p>
            <a:pPr lvl="0" algn="ctr"/>
            <a:endParaRPr lang="tr-TR" sz="1200" u="sng" dirty="0" smtClean="0">
              <a:solidFill>
                <a:srgbClr val="C000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Hayat rehberimiz kuranın insanlar için doğru yolu gösteren hidayet rehberi aynı zamanda hayat kaynağımızdır. Peygamberimiz şöyle buyurmaktadır.</a:t>
            </a:r>
          </a:p>
          <a:p>
            <a:pPr algn="ctr"/>
            <a:r>
              <a:rPr lang="ar-SA" sz="4000" dirty="0" smtClean="0">
                <a:solidFill>
                  <a:schemeClr val="tx1"/>
                </a:solidFill>
                <a:latin typeface="HASENAT" panose="01000600020000020003" pitchFamily="2" charset="-78"/>
                <a:cs typeface="HASENAT" panose="01000600020000020003" pitchFamily="2" charset="-78"/>
              </a:rPr>
              <a:t>اقْرَؤُا القُرْآنَ فإِنَّهُ يَأْتي يَوْم القيامةِ شَفِيعاً لأصْحابِهِ</a:t>
            </a:r>
            <a:endParaRPr lang="tr-TR" sz="4800" dirty="0" smtClean="0">
              <a:solidFill>
                <a:schemeClr val="tx1"/>
              </a:solidFill>
              <a:latin typeface="HASENAT" panose="01000600020000020003" pitchFamily="2" charset="-78"/>
              <a:cs typeface="HASENAT" panose="01000600020000020003" pitchFamily="2" charset="-78"/>
            </a:endParaRPr>
          </a:p>
          <a:p>
            <a:pPr algn="just"/>
            <a:r>
              <a:rPr lang="tr-TR" sz="2400" i="1" u="sng" dirty="0" smtClean="0">
                <a:solidFill>
                  <a:srgbClr val="C00000"/>
                </a:solidFill>
                <a:latin typeface="Times New Roman" pitchFamily="18" charset="0"/>
                <a:cs typeface="Times New Roman" pitchFamily="18" charset="0"/>
              </a:rPr>
              <a:t>“</a:t>
            </a:r>
            <a:r>
              <a:rPr lang="tr-TR" sz="2400" b="1" u="sng" dirty="0" smtClean="0">
                <a:solidFill>
                  <a:srgbClr val="C00000"/>
                </a:solidFill>
                <a:latin typeface="Times New Roman" pitchFamily="18" charset="0"/>
                <a:cs typeface="Times New Roman" pitchFamily="18" charset="0"/>
              </a:rPr>
              <a:t>Kur’an okuyunuz. Çünkü </a:t>
            </a:r>
            <a:r>
              <a:rPr lang="tr-TR" sz="2400" b="1" u="sng" dirty="0" err="1" smtClean="0">
                <a:solidFill>
                  <a:srgbClr val="C00000"/>
                </a:solidFill>
                <a:latin typeface="Times New Roman" pitchFamily="18" charset="0"/>
                <a:cs typeface="Times New Roman" pitchFamily="18" charset="0"/>
              </a:rPr>
              <a:t>Kur’an</a:t>
            </a:r>
            <a:r>
              <a:rPr lang="tr-TR" sz="2400" b="1" u="sng" dirty="0" smtClean="0">
                <a:solidFill>
                  <a:srgbClr val="C00000"/>
                </a:solidFill>
                <a:latin typeface="Times New Roman" pitchFamily="18" charset="0"/>
                <a:cs typeface="Times New Roman" pitchFamily="18" charset="0"/>
              </a:rPr>
              <a:t>, kıyamet gününde kendisini okuyanlara şefaatçi olarak gelecektir</a:t>
            </a:r>
            <a:r>
              <a:rPr lang="tr-TR" sz="2400" i="1" u="sng" dirty="0" smtClean="0">
                <a:solidFill>
                  <a:srgbClr val="C00000"/>
                </a:solidFill>
                <a:latin typeface="Times New Roman" pitchFamily="18" charset="0"/>
                <a:cs typeface="Times New Roman" pitchFamily="18" charset="0"/>
              </a:rPr>
              <a:t>”</a:t>
            </a:r>
            <a:r>
              <a:rPr lang="tr-TR" sz="2400" dirty="0" smtClean="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a:t>
            </a:r>
            <a:r>
              <a:rPr lang="tr-TR" sz="1400" dirty="0" err="1" smtClean="0">
                <a:solidFill>
                  <a:schemeClr val="tx1"/>
                </a:solidFill>
                <a:latin typeface="Times New Roman" pitchFamily="18" charset="0"/>
                <a:cs typeface="Times New Roman" pitchFamily="18" charset="0"/>
              </a:rPr>
              <a:t>Riyazü’s</a:t>
            </a:r>
            <a:r>
              <a:rPr lang="tr-TR" sz="1400" dirty="0" smtClean="0">
                <a:solidFill>
                  <a:schemeClr val="tx1"/>
                </a:solidFill>
                <a:latin typeface="Times New Roman" pitchFamily="18" charset="0"/>
                <a:cs typeface="Times New Roman" pitchFamily="18" charset="0"/>
              </a:rPr>
              <a:t>-</a:t>
            </a:r>
            <a:r>
              <a:rPr lang="tr-TR" sz="1400" dirty="0" err="1" smtClean="0">
                <a:solidFill>
                  <a:schemeClr val="tx1"/>
                </a:solidFill>
                <a:latin typeface="Times New Roman" pitchFamily="18" charset="0"/>
                <a:cs typeface="Times New Roman" pitchFamily="18" charset="0"/>
              </a:rPr>
              <a:t>Salihin</a:t>
            </a:r>
            <a:r>
              <a:rPr lang="tr-TR" sz="1400" dirty="0" smtClean="0">
                <a:solidFill>
                  <a:schemeClr val="tx1"/>
                </a:solidFill>
                <a:latin typeface="Times New Roman" pitchFamily="18" charset="0"/>
                <a:cs typeface="Times New Roman" pitchFamily="18" charset="0"/>
              </a:rPr>
              <a:t>, Hadis No: 993)</a:t>
            </a:r>
          </a:p>
          <a:p>
            <a:pPr algn="just"/>
            <a:endParaRPr lang="tr-TR" sz="800" dirty="0" smtClean="0">
              <a:solidFill>
                <a:schemeClr val="tx1"/>
              </a:solidFill>
              <a:latin typeface="Times New Roman" pitchFamily="18" charset="0"/>
              <a:cs typeface="Times New Roman" pitchFamily="18" charset="0"/>
            </a:endParaRPr>
          </a:p>
          <a:p>
            <a:pPr algn="just"/>
            <a:r>
              <a:rPr lang="tr-TR" sz="2400" b="1" dirty="0" smtClean="0">
                <a:solidFill>
                  <a:srgbClr val="0070C0"/>
                </a:solidFill>
                <a:latin typeface="Times New Roman" pitchFamily="18" charset="0"/>
                <a:cs typeface="Times New Roman" pitchFamily="18" charset="0"/>
              </a:rPr>
              <a:t>Gönlümüzü, gecelerimizi, geleceğimizi ve geçmişlerimizi Kuran’ın nuruyla nurlandıralım. </a:t>
            </a:r>
          </a:p>
          <a:p>
            <a:pPr algn="just"/>
            <a:r>
              <a:rPr lang="tr-TR" sz="2400" dirty="0" smtClean="0">
                <a:solidFill>
                  <a:srgbClr val="7030A0"/>
                </a:solidFill>
                <a:latin typeface="Times New Roman" pitchFamily="18" charset="0"/>
                <a:cs typeface="Times New Roman" pitchFamily="18" charset="0"/>
              </a:rPr>
              <a:t>Ölmüşlerimizin ruhlarını Yasinlerle, </a:t>
            </a:r>
            <a:r>
              <a:rPr lang="tr-TR" sz="2400" dirty="0" err="1" smtClean="0">
                <a:solidFill>
                  <a:srgbClr val="7030A0"/>
                </a:solidFill>
                <a:latin typeface="Times New Roman" pitchFamily="18" charset="0"/>
                <a:cs typeface="Times New Roman" pitchFamily="18" charset="0"/>
              </a:rPr>
              <a:t>Tabarekeler</a:t>
            </a:r>
            <a:r>
              <a:rPr lang="tr-TR" sz="2400" dirty="0" smtClean="0">
                <a:solidFill>
                  <a:srgbClr val="7030A0"/>
                </a:solidFill>
                <a:latin typeface="Times New Roman" pitchFamily="18" charset="0"/>
                <a:cs typeface="Times New Roman" pitchFamily="18" charset="0"/>
              </a:rPr>
              <a:t> ile, Amme suresiyle, en azından </a:t>
            </a:r>
            <a:r>
              <a:rPr lang="tr-TR" sz="2400" dirty="0" err="1" smtClean="0">
                <a:solidFill>
                  <a:srgbClr val="7030A0"/>
                </a:solidFill>
                <a:latin typeface="Times New Roman" pitchFamily="18" charset="0"/>
                <a:cs typeface="Times New Roman" pitchFamily="18" charset="0"/>
              </a:rPr>
              <a:t>fatiha</a:t>
            </a:r>
            <a:r>
              <a:rPr lang="tr-TR" sz="2400" dirty="0" smtClean="0">
                <a:solidFill>
                  <a:srgbClr val="7030A0"/>
                </a:solidFill>
                <a:latin typeface="Times New Roman" pitchFamily="18" charset="0"/>
                <a:cs typeface="Times New Roman" pitchFamily="18" charset="0"/>
              </a:rPr>
              <a:t> ve ihlas sürelerini okumak suretiyle ruhlarını şad edelim.</a:t>
            </a:r>
          </a:p>
          <a:p>
            <a:pPr algn="just"/>
            <a:r>
              <a:rPr lang="tr-TR" sz="2400" b="1" dirty="0" smtClean="0">
                <a:solidFill>
                  <a:srgbClr val="002060"/>
                </a:solidFill>
                <a:latin typeface="Times New Roman" pitchFamily="18" charset="0"/>
                <a:cs typeface="Times New Roman" pitchFamily="18" charset="0"/>
              </a:rPr>
              <a:t>Evlerimizde kuranı anlamak için her akşam birkaç ayetin manasını okuyup anlamaya çalım.</a:t>
            </a:r>
            <a:endParaRPr lang="tr-TR"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DRISHOCA\SUNULAR\SLAYT VE SUNULAR İÇİN RESİMLER\minare güvercinler.png"/>
          <p:cNvPicPr>
            <a:picLocks noChangeAspect="1" noChangeArrowheads="1"/>
          </p:cNvPicPr>
          <p:nvPr/>
        </p:nvPicPr>
        <p:blipFill>
          <a:blip r:embed="rId2" cstate="print"/>
          <a:srcRect/>
          <a:stretch>
            <a:fillRect/>
          </a:stretch>
        </p:blipFill>
        <p:spPr bwMode="auto">
          <a:xfrm>
            <a:off x="7506908" y="0"/>
            <a:ext cx="2399092" cy="6858000"/>
          </a:xfrm>
          <a:prstGeom prst="rect">
            <a:avLst/>
          </a:prstGeom>
          <a:ln>
            <a:noFill/>
          </a:ln>
          <a:effectLst>
            <a:softEdge rad="112500"/>
          </a:effectLst>
        </p:spPr>
      </p:pic>
      <p:sp>
        <p:nvSpPr>
          <p:cNvPr id="13" name="12 Dikdörtgen"/>
          <p:cNvSpPr/>
          <p:nvPr/>
        </p:nvSpPr>
        <p:spPr>
          <a:xfrm>
            <a:off x="154747" y="0"/>
            <a:ext cx="719737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u="sng" dirty="0" smtClean="0">
                <a:solidFill>
                  <a:srgbClr val="C00000"/>
                </a:solidFill>
                <a:latin typeface="Times New Roman" pitchFamily="18" charset="0"/>
                <a:cs typeface="Times New Roman" pitchFamily="18" charset="0"/>
              </a:rPr>
              <a:t>3. SALÂTÜ-SELÂMLAR GETİRELİM:</a:t>
            </a:r>
          </a:p>
          <a:p>
            <a:pPr lvl="0" algn="ctr"/>
            <a:r>
              <a:rPr lang="tr-TR" sz="800" b="1" u="sng" dirty="0" smtClean="0">
                <a:solidFill>
                  <a:schemeClr val="tx1"/>
                </a:solidFill>
                <a:latin typeface="Times New Roman" pitchFamily="18" charset="0"/>
                <a:cs typeface="Times New Roman" pitchFamily="18" charset="0"/>
              </a:rPr>
              <a:t> </a:t>
            </a:r>
            <a:endParaRPr lang="tr-TR" sz="800" u="sng" dirty="0" smtClean="0">
              <a:solidFill>
                <a:schemeClr val="tx1"/>
              </a:solidFill>
              <a:latin typeface="Times New Roman" pitchFamily="18" charset="0"/>
              <a:cs typeface="Times New Roman" pitchFamily="18" charset="0"/>
            </a:endParaRPr>
          </a:p>
          <a:p>
            <a:pPr algn="just"/>
            <a:r>
              <a:rPr lang="tr-TR" sz="2400" dirty="0" smtClean="0">
                <a:solidFill>
                  <a:schemeClr val="tx1"/>
                </a:solidFill>
                <a:latin typeface="Times New Roman" pitchFamily="18" charset="0"/>
                <a:cs typeface="Times New Roman" pitchFamily="18" charset="0"/>
              </a:rPr>
              <a:t>Alemlere rahmet olarak gönderilen Sevgililer Sevgilisi Efendimiz Hz. Muhammed Mustafa (s.a.s.) salat ve selam olsun. </a:t>
            </a:r>
          </a:p>
          <a:p>
            <a:pPr algn="just"/>
            <a:r>
              <a:rPr lang="tr-TR" sz="2400" dirty="0" smtClean="0">
                <a:solidFill>
                  <a:schemeClr val="tx1"/>
                </a:solidFill>
                <a:latin typeface="Times New Roman" pitchFamily="18" charset="0"/>
                <a:cs typeface="Times New Roman" pitchFamily="18" charset="0"/>
              </a:rPr>
              <a:t>Her daim kendisine yapılan selama karşılık veren Sevgili Peygamberimize olan bağlılığımızı ve O’na olan sevgimizi, bu aylarda ve gecelerde, çokça salat ve selam getirmekle ifade edeceğiz. </a:t>
            </a:r>
          </a:p>
          <a:p>
            <a:pPr algn="just"/>
            <a:endParaRPr lang="tr-TR" sz="1400" dirty="0" smtClean="0">
              <a:solidFill>
                <a:schemeClr val="tx1"/>
              </a:solidFill>
              <a:latin typeface="Times New Roman" pitchFamily="18" charset="0"/>
              <a:cs typeface="Times New Roman" pitchFamily="18" charset="0"/>
            </a:endParaRPr>
          </a:p>
          <a:p>
            <a:pPr algn="ctr" rtl="1"/>
            <a:r>
              <a:rPr lang="ar-SA" sz="2800" dirty="0" smtClean="0">
                <a:solidFill>
                  <a:schemeClr val="tx1"/>
                </a:solidFill>
                <a:latin typeface="HASENAT" panose="01000600020000020003" pitchFamily="2" charset="-78"/>
                <a:cs typeface="HASENAT" panose="01000600020000020003" pitchFamily="2" charset="-78"/>
              </a:rPr>
              <a:t>إِنَّ اللَّهَ وَمَلَائِكَتَهُ يُصَلُّونَ عَلَى النَّبِيِّ يَا أَيُّهَا الَّذِينَ آمَنُوا صَلُّوا عَلَيْهِ وَسَلِّمُوا تَسْلِيماً</a:t>
            </a:r>
            <a:endParaRPr lang="tr-TR" sz="2800" dirty="0" smtClean="0">
              <a:solidFill>
                <a:schemeClr val="tx1"/>
              </a:solidFill>
              <a:latin typeface="HASENAT" panose="01000600020000020003" pitchFamily="2" charset="-78"/>
              <a:cs typeface="HASENAT" panose="01000600020000020003" pitchFamily="2" charset="-78"/>
            </a:endParaRPr>
          </a:p>
          <a:p>
            <a:pPr algn="just"/>
            <a:r>
              <a:rPr lang="tr-TR" sz="2400" dirty="0" smtClean="0">
                <a:solidFill>
                  <a:schemeClr val="tx1"/>
                </a:solidFill>
                <a:latin typeface="Times New Roman" pitchFamily="18" charset="0"/>
                <a:cs typeface="Times New Roman" pitchFamily="18" charset="0"/>
              </a:rPr>
              <a:t>“</a:t>
            </a:r>
            <a:r>
              <a:rPr lang="tr-TR" sz="2400" b="1" dirty="0" smtClean="0">
                <a:solidFill>
                  <a:srgbClr val="C00000"/>
                </a:solidFill>
                <a:latin typeface="Times New Roman" pitchFamily="18" charset="0"/>
                <a:cs typeface="Times New Roman" pitchFamily="18" charset="0"/>
              </a:rPr>
              <a:t>Şüphesiz Allah ve melekleri Peygamber’e salât ediyorlar. Ey iman edenler! Siz de ona salât edin, selam edin</a:t>
            </a:r>
            <a:r>
              <a:rPr lang="tr-TR" sz="2400" dirty="0" smtClean="0">
                <a:solidFill>
                  <a:schemeClr val="tx1"/>
                </a:solidFill>
                <a:latin typeface="Times New Roman" pitchFamily="18" charset="0"/>
                <a:cs typeface="Times New Roman" pitchFamily="18" charset="0"/>
              </a:rPr>
              <a:t>.” </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54747" y="0"/>
            <a:ext cx="719737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Essalâtü</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vesselâmu</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aleyke</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Yâ</a:t>
            </a:r>
            <a:r>
              <a:rPr lang="tr-TR" sz="2400" dirty="0" smtClean="0">
                <a:solidFill>
                  <a:srgbClr val="0070C0"/>
                </a:solidFill>
                <a:latin typeface="Times New Roman" pitchFamily="18" charset="0"/>
                <a:cs typeface="Times New Roman" pitchFamily="18" charset="0"/>
              </a:rPr>
              <a:t> </a:t>
            </a:r>
            <a:r>
              <a:rPr lang="tr-TR" sz="2400" dirty="0" err="1" smtClean="0">
                <a:solidFill>
                  <a:srgbClr val="0070C0"/>
                </a:solidFill>
                <a:latin typeface="Times New Roman" pitchFamily="18" charset="0"/>
                <a:cs typeface="Times New Roman" pitchFamily="18" charset="0"/>
              </a:rPr>
              <a:t>Rasûlallâh</a:t>
            </a:r>
            <a:r>
              <a:rPr lang="tr-TR" sz="2400" dirty="0" smtClean="0">
                <a:solidFill>
                  <a:srgbClr val="0070C0"/>
                </a:solidFill>
                <a:latin typeface="Times New Roman" pitchFamily="18" charset="0"/>
                <a:cs typeface="Times New Roman" pitchFamily="18" charset="0"/>
              </a:rPr>
              <a:t>” </a:t>
            </a:r>
          </a:p>
          <a:p>
            <a:pPr lvl="0" algn="just"/>
            <a:endParaRPr lang="tr-TR" sz="2400" dirty="0" smtClean="0">
              <a:solidFill>
                <a:srgbClr val="C00000"/>
              </a:solidFill>
              <a:latin typeface="Times New Roman" pitchFamily="18" charset="0"/>
              <a:cs typeface="Times New Roman" pitchFamily="18" charset="0"/>
            </a:endParaRPr>
          </a:p>
          <a:p>
            <a:pPr lvl="0" algn="ctr"/>
            <a:r>
              <a:rPr lang="tr-TR" sz="2400" dirty="0" smtClean="0">
                <a:solidFill>
                  <a:srgbClr val="C00000"/>
                </a:solidFill>
                <a:latin typeface="Times New Roman" pitchFamily="18" charset="0"/>
                <a:cs typeface="Times New Roman" pitchFamily="18" charset="0"/>
              </a:rPr>
              <a:t>“</a:t>
            </a:r>
            <a:r>
              <a:rPr lang="fi-FI" sz="2400" dirty="0" smtClean="0">
                <a:solidFill>
                  <a:srgbClr val="C00000"/>
                </a:solidFill>
                <a:latin typeface="Times New Roman" pitchFamily="18" charset="0"/>
                <a:cs typeface="Times New Roman" pitchFamily="18" charset="0"/>
              </a:rPr>
              <a:t>Allahumme salli ala Muhammedin ve ala ali Muhammed</a:t>
            </a:r>
            <a:r>
              <a:rPr lang="tr-TR" sz="2400" dirty="0" smtClean="0">
                <a:solidFill>
                  <a:srgbClr val="C00000"/>
                </a:solidFill>
                <a:latin typeface="Times New Roman" pitchFamily="18" charset="0"/>
                <a:cs typeface="Times New Roman" pitchFamily="18" charset="0"/>
              </a:rPr>
              <a:t>”</a:t>
            </a:r>
          </a:p>
          <a:p>
            <a:pPr lvl="0" algn="just"/>
            <a:endParaRPr lang="tr-TR" sz="2400" dirty="0" smtClean="0">
              <a:solidFill>
                <a:srgbClr val="C00000"/>
              </a:solidFill>
              <a:latin typeface="Times New Roman" pitchFamily="18" charset="0"/>
              <a:cs typeface="Times New Roman" pitchFamily="18" charset="0"/>
            </a:endParaRPr>
          </a:p>
          <a:p>
            <a:pPr lvl="0" algn="ctr"/>
            <a:r>
              <a:rPr lang="tr-TR" sz="2400" dirty="0" smtClean="0">
                <a:solidFill>
                  <a:srgbClr val="00B050"/>
                </a:solidFill>
                <a:latin typeface="Times New Roman" pitchFamily="18" charset="0"/>
                <a:cs typeface="Times New Roman" pitchFamily="18" charset="0"/>
              </a:rPr>
              <a:t>“</a:t>
            </a:r>
            <a:r>
              <a:rPr lang="fi-FI" sz="2400" dirty="0" smtClean="0">
                <a:solidFill>
                  <a:srgbClr val="00B050"/>
                </a:solidFill>
                <a:latin typeface="Times New Roman" pitchFamily="18" charset="0"/>
                <a:cs typeface="Times New Roman" pitchFamily="18" charset="0"/>
              </a:rPr>
              <a:t>Allahumme salli ala seyyidina Muhammedin ve ala alihi ve sahbihi ve sellim</a:t>
            </a:r>
            <a:r>
              <a:rPr lang="tr-TR" sz="2400" dirty="0" smtClean="0">
                <a:solidFill>
                  <a:srgbClr val="00B050"/>
                </a:solidFill>
                <a:latin typeface="Times New Roman" pitchFamily="18" charset="0"/>
                <a:cs typeface="Times New Roman" pitchFamily="18" charset="0"/>
              </a:rPr>
              <a:t>”</a:t>
            </a:r>
          </a:p>
          <a:p>
            <a:pPr lvl="0" algn="just"/>
            <a:endParaRPr lang="tr-TR" sz="2400" dirty="0" smtClean="0">
              <a:solidFill>
                <a:schemeClr val="tx1"/>
              </a:solidFill>
              <a:latin typeface="Times New Roman" pitchFamily="18" charset="0"/>
              <a:cs typeface="Times New Roman" pitchFamily="18" charset="0"/>
            </a:endParaRPr>
          </a:p>
          <a:p>
            <a:pPr lvl="0" algn="ctr"/>
            <a:r>
              <a:rPr lang="tr-TR" sz="2400" dirty="0" smtClean="0">
                <a:solidFill>
                  <a:srgbClr val="002060"/>
                </a:solidFill>
                <a:latin typeface="Times New Roman" pitchFamily="18" charset="0"/>
                <a:cs typeface="Times New Roman" pitchFamily="18" charset="0"/>
              </a:rPr>
              <a:t>“</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selamin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Resulallah</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selamün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Habiballah</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salatin</a:t>
            </a:r>
            <a:r>
              <a:rPr lang="tr-TR" sz="2400" dirty="0" smtClean="0">
                <a:solidFill>
                  <a:srgbClr val="002060"/>
                </a:solidFill>
                <a:latin typeface="Times New Roman" pitchFamily="18" charset="0"/>
                <a:cs typeface="Times New Roman" pitchFamily="18" charset="0"/>
              </a:rPr>
              <a:t> ve </a:t>
            </a:r>
            <a:r>
              <a:rPr lang="tr-TR" sz="2400" dirty="0" err="1" smtClean="0">
                <a:solidFill>
                  <a:srgbClr val="002060"/>
                </a:solidFill>
                <a:latin typeface="Times New Roman" pitchFamily="18" charset="0"/>
                <a:cs typeface="Times New Roman" pitchFamily="18" charset="0"/>
              </a:rPr>
              <a:t>elfü</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elfi</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selamin</a:t>
            </a:r>
            <a:r>
              <a:rPr lang="tr-TR" sz="2400" dirty="0" smtClean="0">
                <a:solidFill>
                  <a:srgbClr val="002060"/>
                </a:solidFill>
                <a:latin typeface="Times New Roman" pitchFamily="18" charset="0"/>
                <a:cs typeface="Times New Roman" pitchFamily="18" charset="0"/>
              </a:rPr>
              <a:t> </a:t>
            </a:r>
            <a:r>
              <a:rPr lang="tr-TR" sz="2400" dirty="0" err="1" smtClean="0">
                <a:solidFill>
                  <a:srgbClr val="002060"/>
                </a:solidFill>
                <a:latin typeface="Times New Roman" pitchFamily="18" charset="0"/>
                <a:cs typeface="Times New Roman" pitchFamily="18" charset="0"/>
              </a:rPr>
              <a:t>aleyke</a:t>
            </a:r>
            <a:r>
              <a:rPr lang="tr-TR" sz="2400" dirty="0" smtClean="0">
                <a:solidFill>
                  <a:srgbClr val="002060"/>
                </a:solidFill>
                <a:latin typeface="Times New Roman" pitchFamily="18" charset="0"/>
                <a:cs typeface="Times New Roman" pitchFamily="18" charset="0"/>
              </a:rPr>
              <a:t> ya </a:t>
            </a:r>
            <a:r>
              <a:rPr lang="tr-TR" sz="2400" dirty="0" err="1" smtClean="0">
                <a:solidFill>
                  <a:srgbClr val="002060"/>
                </a:solidFill>
                <a:latin typeface="Times New Roman" pitchFamily="18" charset="0"/>
                <a:cs typeface="Times New Roman" pitchFamily="18" charset="0"/>
              </a:rPr>
              <a:t>Seyyidel</a:t>
            </a:r>
            <a:r>
              <a:rPr lang="tr-TR" sz="2400" dirty="0" smtClean="0">
                <a:solidFill>
                  <a:srgbClr val="002060"/>
                </a:solidFill>
                <a:latin typeface="Times New Roman" pitchFamily="18" charset="0"/>
                <a:cs typeface="Times New Roman" pitchFamily="18" charset="0"/>
              </a:rPr>
              <a:t> Evveline </a:t>
            </a:r>
            <a:r>
              <a:rPr lang="tr-TR" sz="2400" dirty="0" err="1" smtClean="0">
                <a:solidFill>
                  <a:srgbClr val="002060"/>
                </a:solidFill>
                <a:latin typeface="Times New Roman" pitchFamily="18" charset="0"/>
                <a:cs typeface="Times New Roman" pitchFamily="18" charset="0"/>
              </a:rPr>
              <a:t>Vel</a:t>
            </a:r>
            <a:r>
              <a:rPr lang="tr-TR" sz="2400" dirty="0" smtClean="0">
                <a:solidFill>
                  <a:srgbClr val="002060"/>
                </a:solidFill>
                <a:latin typeface="Times New Roman" pitchFamily="18" charset="0"/>
                <a:cs typeface="Times New Roman" pitchFamily="18" charset="0"/>
              </a:rPr>
              <a:t> Ahirin”</a:t>
            </a:r>
          </a:p>
        </p:txBody>
      </p:sp>
      <p:pic>
        <p:nvPicPr>
          <p:cNvPr id="4" name="Picture 3" descr="C:\Documents and Settings\YUSUFCUK\Belgelerim\2618294940095659521OCJOEL_fs.jpg"/>
          <p:cNvPicPr>
            <a:picLocks noChangeAspect="1" noChangeArrowheads="1"/>
          </p:cNvPicPr>
          <p:nvPr/>
        </p:nvPicPr>
        <p:blipFill>
          <a:blip r:embed="rId2" cstate="print"/>
          <a:srcRect l="31119" r="31527"/>
          <a:stretch>
            <a:fillRect/>
          </a:stretch>
        </p:blipFill>
        <p:spPr bwMode="auto">
          <a:xfrm>
            <a:off x="7429517" y="0"/>
            <a:ext cx="2476483"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Belgelerim\SAFLAR.png"/>
          <p:cNvPicPr>
            <a:picLocks noChangeAspect="1" noChangeArrowheads="1"/>
          </p:cNvPicPr>
          <p:nvPr/>
        </p:nvPicPr>
        <p:blipFill>
          <a:blip r:embed="rId2" cstate="print"/>
          <a:srcRect/>
          <a:stretch>
            <a:fillRect/>
          </a:stretch>
        </p:blipFill>
        <p:spPr bwMode="auto">
          <a:xfrm>
            <a:off x="7329264" y="0"/>
            <a:ext cx="2631265" cy="6858000"/>
          </a:xfrm>
          <a:prstGeom prst="rect">
            <a:avLst/>
          </a:prstGeom>
          <a:ln>
            <a:noFill/>
          </a:ln>
          <a:effectLst>
            <a:softEdge rad="112500"/>
          </a:effectLst>
        </p:spPr>
      </p:pic>
      <p:sp>
        <p:nvSpPr>
          <p:cNvPr id="13" name="12 Dikdörtgen"/>
          <p:cNvSpPr/>
          <p:nvPr/>
        </p:nvSpPr>
        <p:spPr>
          <a:xfrm>
            <a:off x="154748" y="0"/>
            <a:ext cx="704259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u="sng" dirty="0" smtClean="0">
                <a:solidFill>
                  <a:srgbClr val="C00000"/>
                </a:solidFill>
              </a:rPr>
              <a:t>4. NAMAZLARIMIZI VAKTİNDE VE CEMAATLE  KILALIM</a:t>
            </a:r>
          </a:p>
          <a:p>
            <a:pPr lvl="0" algn="ctr"/>
            <a:r>
              <a:rPr lang="tr-TR" sz="2400" b="1" u="sng" dirty="0" smtClean="0">
                <a:solidFill>
                  <a:srgbClr val="002060"/>
                </a:solidFill>
              </a:rPr>
              <a:t>KAZA VEYA NAFİLE NAMAZLARA DEVAM EDELİM</a:t>
            </a:r>
            <a:r>
              <a:rPr lang="tr-TR" sz="2400" u="sng" dirty="0" smtClean="0">
                <a:solidFill>
                  <a:srgbClr val="002060"/>
                </a:solidFill>
              </a:rPr>
              <a:t> </a:t>
            </a:r>
          </a:p>
          <a:p>
            <a:pPr lvl="0" algn="ctr"/>
            <a:endParaRPr lang="tr-TR" sz="1100" u="sng" dirty="0" smtClean="0">
              <a:solidFill>
                <a:srgbClr val="C00000"/>
              </a:solidFill>
            </a:endParaRPr>
          </a:p>
          <a:p>
            <a:pPr algn="just"/>
            <a:r>
              <a:rPr lang="tr-TR" sz="2400" dirty="0" smtClean="0">
                <a:solidFill>
                  <a:schemeClr val="tx1"/>
                </a:solidFill>
              </a:rPr>
              <a:t>Bu aylarda ve Kandil Gecelerinde </a:t>
            </a:r>
            <a:r>
              <a:rPr lang="tr-TR" sz="2400" i="1" u="sng" dirty="0" smtClean="0">
                <a:solidFill>
                  <a:schemeClr val="tx1"/>
                </a:solidFill>
              </a:rPr>
              <a:t>en az beş vakit (bir günlük) geçmiş namazlardan kaza edelim.</a:t>
            </a:r>
            <a:r>
              <a:rPr lang="tr-TR" sz="2400" dirty="0" smtClean="0">
                <a:solidFill>
                  <a:schemeClr val="tx1"/>
                </a:solidFill>
              </a:rPr>
              <a:t> Üzerimizde kaza borcu yok ise nafile namaz kılalım</a:t>
            </a:r>
            <a:r>
              <a:rPr lang="tr-TR" sz="2400" b="1" i="1" u="sng" dirty="0" smtClean="0">
                <a:solidFill>
                  <a:schemeClr val="tx1"/>
                </a:solidFill>
              </a:rPr>
              <a:t> mübarek zamanları ibadetle ihya etmiş, değerlendirmiş oluruz</a:t>
            </a:r>
            <a:r>
              <a:rPr lang="tr-TR" sz="2400" dirty="0" smtClean="0">
                <a:solidFill>
                  <a:schemeClr val="tx1"/>
                </a:solidFill>
              </a:rPr>
              <a:t>. Efendimiz (s.a.v.) bir </a:t>
            </a:r>
            <a:r>
              <a:rPr lang="tr-TR" sz="2400" dirty="0" err="1" smtClean="0">
                <a:solidFill>
                  <a:schemeClr val="tx1"/>
                </a:solidFill>
              </a:rPr>
              <a:t>hadîs</a:t>
            </a:r>
            <a:r>
              <a:rPr lang="tr-TR" sz="2400" dirty="0" smtClean="0">
                <a:solidFill>
                  <a:schemeClr val="tx1"/>
                </a:solidFill>
              </a:rPr>
              <a:t>-i şeriflerinde şöyle buyurur:</a:t>
            </a:r>
          </a:p>
          <a:p>
            <a:pPr algn="just"/>
            <a:endParaRPr lang="tr-TR" sz="1200" dirty="0" smtClean="0">
              <a:solidFill>
                <a:schemeClr val="tx1"/>
              </a:solidFill>
            </a:endParaRPr>
          </a:p>
          <a:p>
            <a:pPr algn="ctr"/>
            <a:r>
              <a:rPr lang="ar-SA" sz="3200" dirty="0" smtClean="0">
                <a:solidFill>
                  <a:schemeClr val="tx1"/>
                </a:solidFill>
                <a:latin typeface="HASENAT" panose="01000600020000020003" pitchFamily="2" charset="-78"/>
                <a:cs typeface="HASENAT" panose="01000600020000020003" pitchFamily="2" charset="-78"/>
              </a:rPr>
              <a:t>مَنْ صَلّى صَ</a:t>
            </a:r>
            <a:r>
              <a:rPr lang="ar-SA" sz="3200" b="1" dirty="0" smtClean="0">
                <a:solidFill>
                  <a:schemeClr val="tx1"/>
                </a:solidFill>
                <a:latin typeface="HASENAT" panose="01000600020000020003" pitchFamily="2" charset="-78"/>
                <a:cs typeface="HASENAT" panose="01000600020000020003" pitchFamily="2" charset="-78"/>
              </a:rPr>
              <a:t>لا</a:t>
            </a:r>
            <a:r>
              <a:rPr lang="ar-SA" sz="3200" dirty="0" smtClean="0">
                <a:solidFill>
                  <a:schemeClr val="tx1"/>
                </a:solidFill>
                <a:latin typeface="HASENAT" panose="01000600020000020003" pitchFamily="2" charset="-78"/>
                <a:cs typeface="HASENAT" panose="01000600020000020003" pitchFamily="2" charset="-78"/>
              </a:rPr>
              <a:t>ةَ الْعَشَاءِ في جَمَاعَةٍ فَكأنَّمَا قَامَ نِصْفَ اللَّيْلِ، وَمَنْ صَلّى الصُّبْحَ في جَمَاعَةٍ فَكَأنَّمَا قَامَ اللَّيْلَ كُلَّهُ</a:t>
            </a:r>
            <a:endParaRPr lang="tr-TR" sz="3200" dirty="0" smtClean="0">
              <a:solidFill>
                <a:schemeClr val="tx1"/>
              </a:solidFill>
              <a:latin typeface="HASENAT" panose="01000600020000020003" pitchFamily="2" charset="-78"/>
              <a:cs typeface="HASENAT" panose="01000600020000020003" pitchFamily="2" charset="-78"/>
            </a:endParaRPr>
          </a:p>
          <a:p>
            <a:pPr algn="just"/>
            <a:r>
              <a:rPr lang="tr-TR" sz="900" dirty="0" smtClean="0">
                <a:solidFill>
                  <a:schemeClr val="tx1"/>
                </a:solidFill>
              </a:rPr>
              <a:t> 	</a:t>
            </a:r>
            <a:endParaRPr lang="tr-TR" sz="200" dirty="0" smtClean="0">
              <a:solidFill>
                <a:schemeClr val="tx1"/>
              </a:solidFill>
            </a:endParaRPr>
          </a:p>
          <a:p>
            <a:pPr algn="just"/>
            <a:r>
              <a:rPr lang="tr-TR" sz="2400" b="1" dirty="0" smtClean="0">
                <a:solidFill>
                  <a:schemeClr val="tx1"/>
                </a:solidFill>
                <a:latin typeface="Times New Roman" pitchFamily="18" charset="0"/>
                <a:cs typeface="Times New Roman" pitchFamily="18" charset="0"/>
              </a:rPr>
              <a:t>"</a:t>
            </a:r>
            <a:r>
              <a:rPr lang="tr-TR" sz="2400" b="1" dirty="0" smtClean="0">
                <a:solidFill>
                  <a:srgbClr val="C00000"/>
                </a:solidFill>
                <a:latin typeface="Times New Roman" pitchFamily="18" charset="0"/>
                <a:cs typeface="Times New Roman" pitchFamily="18" charset="0"/>
              </a:rPr>
              <a:t>Kim yatsı namazını cemaatle kılarsa sanki gecenin yarısını ihya etmiş gibidir. </a:t>
            </a:r>
            <a:r>
              <a:rPr lang="tr-TR" sz="2400" b="1" dirty="0" smtClean="0">
                <a:solidFill>
                  <a:srgbClr val="0070C0"/>
                </a:solidFill>
                <a:latin typeface="Times New Roman" pitchFamily="18" charset="0"/>
                <a:cs typeface="Times New Roman" pitchFamily="18" charset="0"/>
              </a:rPr>
              <a:t>Kim de sabahı da cemaatle kılmışsa gecenin tamamını ihya etmiş gibidir.</a:t>
            </a:r>
            <a:r>
              <a:rPr lang="tr-TR" sz="2400" b="1" dirty="0" smtClean="0">
                <a:solidFill>
                  <a:schemeClr val="tx1"/>
                </a:solidFill>
                <a:latin typeface="Times New Roman" pitchFamily="18" charset="0"/>
                <a:cs typeface="Times New Roman" pitchFamily="18" charset="0"/>
              </a:rPr>
              <a:t>"</a:t>
            </a:r>
            <a:r>
              <a:rPr lang="tr-TR" sz="1400" b="1" dirty="0" smtClean="0">
                <a:solidFill>
                  <a:schemeClr val="tx1"/>
                </a:solidFill>
                <a:latin typeface="Times New Roman" pitchFamily="18" charset="0"/>
                <a:cs typeface="Times New Roman" pitchFamily="18" charset="0"/>
              </a:rPr>
              <a:t> [Müslim, </a:t>
            </a:r>
            <a:r>
              <a:rPr lang="tr-TR" sz="1400" b="1" dirty="0" err="1" smtClean="0">
                <a:solidFill>
                  <a:schemeClr val="tx1"/>
                </a:solidFill>
                <a:latin typeface="Times New Roman" pitchFamily="18" charset="0"/>
                <a:cs typeface="Times New Roman" pitchFamily="18" charset="0"/>
              </a:rPr>
              <a:t>Mesacid</a:t>
            </a:r>
            <a:r>
              <a:rPr lang="tr-TR" sz="1400" b="1" dirty="0" smtClean="0">
                <a:solidFill>
                  <a:schemeClr val="tx1"/>
                </a:solidFill>
                <a:latin typeface="Times New Roman" pitchFamily="18" charset="0"/>
                <a:cs typeface="Times New Roman" pitchFamily="18" charset="0"/>
              </a:rPr>
              <a:t> 260, (5656)</a:t>
            </a:r>
            <a:endParaRPr lang="tr-T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IDRISHOCA\SUNULAR\SLAYT VE SUNULAR İÇİN RESİMLER\cami içi tarihi.png"/>
          <p:cNvPicPr>
            <a:picLocks noChangeAspect="1" noChangeArrowheads="1"/>
          </p:cNvPicPr>
          <p:nvPr/>
        </p:nvPicPr>
        <p:blipFill>
          <a:blip r:embed="rId2" cstate="print"/>
          <a:srcRect/>
          <a:stretch>
            <a:fillRect/>
          </a:stretch>
        </p:blipFill>
        <p:spPr bwMode="auto">
          <a:xfrm>
            <a:off x="7584300" y="0"/>
            <a:ext cx="2321700" cy="6858000"/>
          </a:xfrm>
          <a:prstGeom prst="rect">
            <a:avLst/>
          </a:prstGeom>
          <a:ln>
            <a:noFill/>
          </a:ln>
          <a:effectLst>
            <a:softEdge rad="112500"/>
          </a:effectLst>
        </p:spPr>
      </p:pic>
      <p:sp>
        <p:nvSpPr>
          <p:cNvPr id="13" name="12 Dikdörtgen"/>
          <p:cNvSpPr/>
          <p:nvPr/>
        </p:nvSpPr>
        <p:spPr>
          <a:xfrm>
            <a:off x="154782" y="0"/>
            <a:ext cx="7352126"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u="sng" dirty="0" smtClean="0">
                <a:solidFill>
                  <a:srgbClr val="C00000"/>
                </a:solidFill>
                <a:latin typeface="Times New Roman" pitchFamily="18" charset="0"/>
                <a:cs typeface="Times New Roman" pitchFamily="18" charset="0"/>
              </a:rPr>
              <a:t>5. ALLAHI BOL BOL ZİKREDELİM:</a:t>
            </a:r>
          </a:p>
          <a:p>
            <a:pPr lvl="0" algn="ctr"/>
            <a:endParaRPr lang="tr-TR" sz="500" u="sng" dirty="0" smtClean="0">
              <a:solidFill>
                <a:srgbClr val="C00000"/>
              </a:solidFill>
              <a:latin typeface="Times New Roman" pitchFamily="18" charset="0"/>
              <a:cs typeface="Times New Roman" pitchFamily="18" charset="0"/>
            </a:endParaRPr>
          </a:p>
          <a:p>
            <a:pPr algn="ctr"/>
            <a:r>
              <a:rPr lang="tr-TR" sz="2400" b="1" u="sng" dirty="0" smtClean="0">
                <a:solidFill>
                  <a:srgbClr val="0070C0"/>
                </a:solidFill>
                <a:latin typeface="Times New Roman" pitchFamily="18" charset="0"/>
                <a:cs typeface="Times New Roman" pitchFamily="18" charset="0"/>
              </a:rPr>
              <a:t>Zikir kışa dönmüş kalplerimizi bahara çevirir. Zikir ölmüş ruhlara hayat verir.</a:t>
            </a:r>
            <a:r>
              <a:rPr lang="tr-TR" sz="2400" b="1" dirty="0" smtClean="0">
                <a:solidFill>
                  <a:srgbClr val="0070C0"/>
                </a:solidFill>
                <a:latin typeface="Times New Roman" pitchFamily="18" charset="0"/>
                <a:cs typeface="Times New Roman" pitchFamily="18" charset="0"/>
              </a:rPr>
              <a:t> </a:t>
            </a:r>
          </a:p>
          <a:p>
            <a:pPr algn="ctr"/>
            <a:r>
              <a:rPr lang="tr-TR" dirty="0" smtClean="0">
                <a:solidFill>
                  <a:schemeClr val="tx1"/>
                </a:solidFill>
                <a:latin typeface="Times New Roman" pitchFamily="18" charset="0"/>
                <a:cs typeface="Times New Roman" pitchFamily="18" charset="0"/>
              </a:rPr>
              <a:t>Bu zamanlarda zikir bizlere güzellikler katacaktır. Tatmin olmayan kalbimizi tatmin edecektir. </a:t>
            </a:r>
          </a:p>
          <a:p>
            <a:pPr algn="ctr"/>
            <a:endParaRPr lang="tr-TR" sz="1200" dirty="0" smtClean="0">
              <a:solidFill>
                <a:schemeClr val="tx1"/>
              </a:solidFill>
              <a:latin typeface="HASENAT4" pitchFamily="2" charset="-78"/>
              <a:cs typeface="HASENAT4" pitchFamily="2" charset="-78"/>
            </a:endParaRPr>
          </a:p>
          <a:p>
            <a:pPr algn="ctr" rtl="1"/>
            <a:r>
              <a:rPr lang="ar-SA" sz="2800" dirty="0" smtClean="0">
                <a:solidFill>
                  <a:schemeClr val="tx1"/>
                </a:solidFill>
                <a:latin typeface="HASENAT" panose="01000600020000020003" pitchFamily="2" charset="-78"/>
                <a:cs typeface="HASENAT" panose="01000600020000020003" pitchFamily="2" charset="-78"/>
              </a:rPr>
              <a:t>اَلَّذٖينَ يَذْكُرُونَ اللّٰهَ قِيَامًا وَقُعُودًا وَعَلٰى جُنُوبِهِمْ وَيَتَفَكَّرُونَ فٖى خَلْقِ السَّمٰوَاتِ وَالْاَرْضِ رَبَّنَا مَا خَلَقْتَ هٰذَا بَاطِلًا سُبْحَانَكَ فَقِنَا عَذَابَ النَّارِ</a:t>
            </a:r>
            <a:endParaRPr lang="tr-TR" sz="2800" dirty="0" smtClean="0">
              <a:solidFill>
                <a:schemeClr val="tx1"/>
              </a:solidFill>
              <a:latin typeface="HASENAT" panose="01000600020000020003" pitchFamily="2" charset="-78"/>
              <a:cs typeface="HASENAT" panose="01000600020000020003" pitchFamily="2" charset="-78"/>
            </a:endParaRPr>
          </a:p>
          <a:p>
            <a:pPr algn="just"/>
            <a:r>
              <a:rPr lang="tr-TR" sz="2000" dirty="0" smtClean="0">
                <a:solidFill>
                  <a:schemeClr val="tx1"/>
                </a:solidFill>
                <a:latin typeface="Times New Roman" pitchFamily="18" charset="0"/>
                <a:cs typeface="Times New Roman" pitchFamily="18" charset="0"/>
              </a:rPr>
              <a:t>“</a:t>
            </a:r>
            <a:r>
              <a:rPr lang="tr-TR" sz="2000" b="1" dirty="0" smtClean="0">
                <a:solidFill>
                  <a:schemeClr val="tx1"/>
                </a:solidFill>
                <a:latin typeface="Times New Roman" pitchFamily="18" charset="0"/>
                <a:cs typeface="Times New Roman" pitchFamily="18" charset="0"/>
              </a:rPr>
              <a:t>Onlar, </a:t>
            </a:r>
            <a:r>
              <a:rPr lang="tr-TR" sz="2000" b="1" dirty="0" smtClean="0">
                <a:solidFill>
                  <a:srgbClr val="C00000"/>
                </a:solidFill>
                <a:latin typeface="Times New Roman" pitchFamily="18" charset="0"/>
                <a:cs typeface="Times New Roman" pitchFamily="18" charset="0"/>
              </a:rPr>
              <a:t>ayakta dururken, otururken, yanları üzerine yatarken (her vakit) Allah'ı anarlar,</a:t>
            </a:r>
            <a:r>
              <a:rPr lang="tr-TR" sz="2000" dirty="0" smtClean="0">
                <a:solidFill>
                  <a:srgbClr val="C00000"/>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göklerin ve yerin yaratılışı hakkında derin derin düşünürler (ve şöyle derler:) </a:t>
            </a:r>
            <a:r>
              <a:rPr lang="tr-TR" sz="2000" b="1" dirty="0" smtClean="0">
                <a:solidFill>
                  <a:schemeClr val="tx1"/>
                </a:solidFill>
                <a:latin typeface="Times New Roman" pitchFamily="18" charset="0"/>
                <a:cs typeface="Times New Roman" pitchFamily="18" charset="0"/>
              </a:rPr>
              <a:t>Rabbimiz! Sen bunu boşuna yaratmadın. Seni </a:t>
            </a:r>
            <a:r>
              <a:rPr lang="tr-TR" sz="2000" b="1" dirty="0" err="1" smtClean="0">
                <a:solidFill>
                  <a:schemeClr val="tx1"/>
                </a:solidFill>
                <a:latin typeface="Times New Roman" pitchFamily="18" charset="0"/>
                <a:cs typeface="Times New Roman" pitchFamily="18" charset="0"/>
              </a:rPr>
              <a:t>tesbih</a:t>
            </a:r>
            <a:r>
              <a:rPr lang="tr-TR" sz="2000" b="1" dirty="0" smtClean="0">
                <a:solidFill>
                  <a:schemeClr val="tx1"/>
                </a:solidFill>
                <a:latin typeface="Times New Roman" pitchFamily="18" charset="0"/>
                <a:cs typeface="Times New Roman" pitchFamily="18" charset="0"/>
              </a:rPr>
              <a:t> ederiz. Bizi cehennem azabından koru!</a:t>
            </a:r>
            <a:r>
              <a:rPr lang="tr-TR" sz="2000" dirty="0" smtClean="0">
                <a:solidFill>
                  <a:schemeClr val="tx1"/>
                </a:solidFill>
                <a:latin typeface="Times New Roman" pitchFamily="18" charset="0"/>
                <a:cs typeface="Times New Roman" pitchFamily="18" charset="0"/>
              </a:rPr>
              <a:t>” </a:t>
            </a:r>
            <a:r>
              <a:rPr lang="tr-TR" sz="1100" dirty="0" smtClean="0">
                <a:solidFill>
                  <a:schemeClr val="tx1"/>
                </a:solidFill>
                <a:latin typeface="Times New Roman" pitchFamily="18" charset="0"/>
                <a:cs typeface="Times New Roman" pitchFamily="18" charset="0"/>
              </a:rPr>
              <a:t>(NİSA suresi 142. ayet)</a:t>
            </a:r>
          </a:p>
          <a:p>
            <a:pPr algn="just"/>
            <a:endParaRPr lang="tr-TR" sz="1050" dirty="0" smtClean="0">
              <a:solidFill>
                <a:schemeClr val="tx1"/>
              </a:solidFill>
              <a:latin typeface="Times New Roman" pitchFamily="18" charset="0"/>
              <a:cs typeface="Times New Roman" pitchFamily="18" charset="0"/>
            </a:endParaRPr>
          </a:p>
          <a:p>
            <a:pPr algn="ctr" rtl="1"/>
            <a:r>
              <a:rPr lang="ar-SA" sz="3200" dirty="0" smtClean="0">
                <a:solidFill>
                  <a:schemeClr val="tx1"/>
                </a:solidFill>
                <a:latin typeface="HASENAT" panose="01000600020000020003" pitchFamily="2" charset="-78"/>
                <a:cs typeface="HASENAT" panose="01000600020000020003" pitchFamily="2" charset="-78"/>
              </a:rPr>
              <a:t>اَلَّذٖينَ اٰمَنُوا وَتَطْمَئِنُّ قُلُوبُهُمْ بِذِكْرِ اللّٰهِ اَلَا بِذِكْرِ اللّٰهِ تَطْمَئِنُّ الْقُلُوبُ</a:t>
            </a:r>
            <a:endParaRPr lang="tr-TR" sz="3200" dirty="0" smtClean="0">
              <a:solidFill>
                <a:schemeClr val="tx1"/>
              </a:solidFill>
              <a:latin typeface="HASENAT" panose="01000600020000020003" pitchFamily="2" charset="-78"/>
              <a:cs typeface="HASENAT" panose="01000600020000020003" pitchFamily="2" charset="-78"/>
            </a:endParaRPr>
          </a:p>
          <a:p>
            <a:pPr algn="just"/>
            <a:r>
              <a:rPr lang="tr-TR" sz="2000" dirty="0" smtClean="0">
                <a:solidFill>
                  <a:schemeClr val="tx1"/>
                </a:solidFill>
                <a:latin typeface="Times New Roman" pitchFamily="18" charset="0"/>
                <a:cs typeface="Times New Roman" pitchFamily="18" charset="0"/>
              </a:rPr>
              <a:t>“Bunlar</a:t>
            </a:r>
            <a:r>
              <a:rPr lang="tr-TR" sz="2000" dirty="0" smtClean="0">
                <a:solidFill>
                  <a:srgbClr val="0070C0"/>
                </a:solidFill>
                <a:latin typeface="Times New Roman" pitchFamily="18" charset="0"/>
                <a:cs typeface="Times New Roman" pitchFamily="18" charset="0"/>
              </a:rPr>
              <a:t>, iman edenler ve gönülleri Allah'ın zikriyle sükûnete erenlerdir</a:t>
            </a:r>
            <a:r>
              <a:rPr lang="tr-TR" sz="2000" dirty="0" smtClean="0">
                <a:solidFill>
                  <a:schemeClr val="tx1"/>
                </a:solidFill>
                <a:latin typeface="Times New Roman" pitchFamily="18" charset="0"/>
                <a:cs typeface="Times New Roman" pitchFamily="18" charset="0"/>
              </a:rPr>
              <a:t>. </a:t>
            </a:r>
            <a:r>
              <a:rPr lang="tr-TR" sz="2000" b="1" dirty="0" smtClean="0">
                <a:solidFill>
                  <a:schemeClr val="tx1"/>
                </a:solidFill>
                <a:latin typeface="Times New Roman" pitchFamily="18" charset="0"/>
                <a:cs typeface="Times New Roman" pitchFamily="18" charset="0"/>
              </a:rPr>
              <a:t>Bilesiniz ki, </a:t>
            </a:r>
            <a:r>
              <a:rPr lang="tr-TR" sz="2000" b="1" dirty="0" smtClean="0">
                <a:solidFill>
                  <a:srgbClr val="C00000"/>
                </a:solidFill>
                <a:latin typeface="Times New Roman" pitchFamily="18" charset="0"/>
                <a:cs typeface="Times New Roman" pitchFamily="18" charset="0"/>
              </a:rPr>
              <a:t>kalpler ancak Allah'ı anmakla huzur bulur</a:t>
            </a:r>
            <a:r>
              <a:rPr lang="tr-TR" sz="2000" b="1" dirty="0" smtClean="0">
                <a:solidFill>
                  <a:schemeClr val="tx1"/>
                </a:solidFill>
                <a:latin typeface="Times New Roman" pitchFamily="18" charset="0"/>
                <a:cs typeface="Times New Roman" pitchFamily="18" charset="0"/>
              </a:rPr>
              <a:t>.</a:t>
            </a:r>
            <a:r>
              <a:rPr lang="tr-TR" sz="2000" dirty="0" smtClean="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(HİCR suresi 6. ayet)</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ser\Belgelerim\eroman_tespih.jpg"/>
          <p:cNvPicPr>
            <a:picLocks noChangeAspect="1" noChangeArrowheads="1"/>
          </p:cNvPicPr>
          <p:nvPr/>
        </p:nvPicPr>
        <p:blipFill>
          <a:blip r:embed="rId2" cstate="print"/>
          <a:srcRect/>
          <a:stretch>
            <a:fillRect/>
          </a:stretch>
        </p:blipFill>
        <p:spPr bwMode="auto">
          <a:xfrm>
            <a:off x="7506908" y="0"/>
            <a:ext cx="2399092" cy="6858000"/>
          </a:xfrm>
          <a:prstGeom prst="rect">
            <a:avLst/>
          </a:prstGeom>
          <a:ln>
            <a:noFill/>
          </a:ln>
          <a:effectLst>
            <a:softEdge rad="112500"/>
          </a:effectLst>
        </p:spPr>
      </p:pic>
      <p:sp>
        <p:nvSpPr>
          <p:cNvPr id="13" name="12 Dikdörtgen"/>
          <p:cNvSpPr/>
          <p:nvPr/>
        </p:nvSpPr>
        <p:spPr>
          <a:xfrm>
            <a:off x="154747" y="0"/>
            <a:ext cx="719737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latin typeface="HASENAT" panose="01000600020000020003" pitchFamily="2" charset="-78"/>
                <a:cs typeface="HASENAT" panose="01000600020000020003" pitchFamily="2" charset="-78"/>
              </a:rPr>
              <a:t> </a:t>
            </a:r>
            <a:r>
              <a:rPr lang="ar-SA" sz="2800" dirty="0" smtClean="0">
                <a:solidFill>
                  <a:schemeClr val="tx1"/>
                </a:solidFill>
                <a:latin typeface="HASENAT" panose="01000600020000020003" pitchFamily="2" charset="-78"/>
                <a:cs typeface="HASENAT" panose="01000600020000020003" pitchFamily="2" charset="-78"/>
              </a:rPr>
              <a:t>رِجَالٌ لَا تُلْهٖيهِمْ تِجَارَةٌ وَلَا بَيْعٌ عَنْ ذِكْرِ اللّٰهِ وَاِقَامِ الصَّلٰوةِ وَاٖيتَاءِ الزَّكٰوةِ يَخَافُونَ يَوْمًا تَتَقَلَّبُ فٖيهِ الْقُلُوبُ وَالْاَبْصَارُ</a:t>
            </a:r>
            <a:endParaRPr lang="tr-TR" sz="2800" dirty="0" smtClean="0">
              <a:solidFill>
                <a:schemeClr val="tx1"/>
              </a:solidFill>
              <a:latin typeface="HASENAT" panose="01000600020000020003" pitchFamily="2" charset="-78"/>
              <a:cs typeface="HASENAT" panose="01000600020000020003" pitchFamily="2" charset="-78"/>
            </a:endParaRPr>
          </a:p>
          <a:p>
            <a:pPr algn="just"/>
            <a:r>
              <a:rPr lang="tr-TR" sz="2000" dirty="0" smtClean="0">
                <a:solidFill>
                  <a:schemeClr val="tx1"/>
                </a:solidFill>
                <a:latin typeface="Times New Roman" pitchFamily="18" charset="0"/>
                <a:cs typeface="Times New Roman" pitchFamily="18" charset="0"/>
              </a:rPr>
              <a:t>“</a:t>
            </a:r>
            <a:r>
              <a:rPr lang="tr-TR" sz="2000" b="1" dirty="0" smtClean="0">
                <a:solidFill>
                  <a:srgbClr val="C00000"/>
                </a:solidFill>
                <a:latin typeface="Times New Roman" pitchFamily="18" charset="0"/>
                <a:cs typeface="Times New Roman" pitchFamily="18" charset="0"/>
              </a:rPr>
              <a:t>Onlar, ne ticaret ne de alış-verişin kendilerini Allah'ı anmaktan</a:t>
            </a:r>
            <a:r>
              <a:rPr lang="tr-TR" sz="2000" dirty="0" smtClean="0">
                <a:solidFill>
                  <a:schemeClr val="tx1"/>
                </a:solidFill>
                <a:latin typeface="Times New Roman" pitchFamily="18" charset="0"/>
                <a:cs typeface="Times New Roman" pitchFamily="18" charset="0"/>
              </a:rPr>
              <a:t>, namaz kılmaktan ve zekât vermekten </a:t>
            </a:r>
            <a:r>
              <a:rPr lang="tr-TR" sz="2000" b="1" dirty="0" smtClean="0">
                <a:solidFill>
                  <a:srgbClr val="C00000"/>
                </a:solidFill>
                <a:latin typeface="Times New Roman" pitchFamily="18" charset="0"/>
                <a:cs typeface="Times New Roman" pitchFamily="18" charset="0"/>
              </a:rPr>
              <a:t>alıkoyamadığı insanlardır.</a:t>
            </a:r>
            <a:r>
              <a:rPr lang="tr-TR" sz="2000" dirty="0" smtClean="0">
                <a:solidFill>
                  <a:srgbClr val="C00000"/>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Onlar, kalplerin ve gözlerin allak bullak olduğu bir günden korkarlar.” </a:t>
            </a:r>
            <a:r>
              <a:rPr lang="tr-TR" sz="1200" dirty="0" smtClean="0">
                <a:solidFill>
                  <a:schemeClr val="tx1"/>
                </a:solidFill>
                <a:latin typeface="Times New Roman" pitchFamily="18" charset="0"/>
                <a:cs typeface="Times New Roman" pitchFamily="18" charset="0"/>
              </a:rPr>
              <a:t>(FURKÂN 18. ayet) </a:t>
            </a:r>
            <a:endParaRPr lang="tr-TR" sz="2000" dirty="0" smtClean="0">
              <a:solidFill>
                <a:schemeClr val="tx1"/>
              </a:solidFill>
              <a:latin typeface="Times New Roman" pitchFamily="18" charset="0"/>
              <a:cs typeface="Times New Roman" pitchFamily="18" charset="0"/>
            </a:endParaRPr>
          </a:p>
          <a:p>
            <a:pPr algn="ctr" rtl="1"/>
            <a:r>
              <a:rPr lang="ar-SA" sz="2800" dirty="0" smtClean="0">
                <a:solidFill>
                  <a:schemeClr val="tx1"/>
                </a:solidFill>
                <a:latin typeface="HASENAT" panose="01000600020000020003" pitchFamily="2" charset="-78"/>
                <a:cs typeface="HASENAT" panose="01000600020000020003" pitchFamily="2" charset="-78"/>
              </a:rPr>
              <a:t>اُتْلُ مَا اُوحِىَ اِلَيْكَ مِنَ الْكِتَابِ وَاَقِمِ الصَّلٰوةَ اِنَّ الصَّلٰوةَ تَنْهٰى عَنِ الْفَحْشَاءِ وَالْمُنْكَرِ وَلَذِكْرُ اللّٰهِ اَكْبَرُ وَاللّٰهُ يَعْلَمُ مَا تَصْنَعُونَ</a:t>
            </a:r>
            <a:endParaRPr lang="tr-TR" sz="2800" dirty="0" smtClean="0">
              <a:solidFill>
                <a:schemeClr val="tx1"/>
              </a:solidFill>
              <a:latin typeface="HASENAT" panose="01000600020000020003" pitchFamily="2" charset="-78"/>
              <a:cs typeface="HASENAT" panose="01000600020000020003" pitchFamily="2" charset="-78"/>
            </a:endParaRPr>
          </a:p>
          <a:p>
            <a:pPr algn="just"/>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Resûlüm</a:t>
            </a:r>
            <a:r>
              <a:rPr lang="tr-TR" sz="2000" dirty="0" smtClean="0">
                <a:solidFill>
                  <a:schemeClr val="tx1"/>
                </a:solidFill>
                <a:latin typeface="Times New Roman" pitchFamily="18" charset="0"/>
                <a:cs typeface="Times New Roman" pitchFamily="18" charset="0"/>
              </a:rPr>
              <a:t>!) Sana </a:t>
            </a:r>
            <a:r>
              <a:rPr lang="tr-TR" sz="2000" dirty="0" err="1" smtClean="0">
                <a:solidFill>
                  <a:schemeClr val="tx1"/>
                </a:solidFill>
                <a:latin typeface="Times New Roman" pitchFamily="18" charset="0"/>
                <a:cs typeface="Times New Roman" pitchFamily="18" charset="0"/>
              </a:rPr>
              <a:t>vahyedilen</a:t>
            </a:r>
            <a:r>
              <a:rPr lang="tr-TR" sz="2000" dirty="0" smtClean="0">
                <a:solidFill>
                  <a:schemeClr val="tx1"/>
                </a:solidFill>
                <a:latin typeface="Times New Roman" pitchFamily="18" charset="0"/>
                <a:cs typeface="Times New Roman" pitchFamily="18" charset="0"/>
              </a:rPr>
              <a:t> </a:t>
            </a:r>
            <a:r>
              <a:rPr lang="tr-TR" sz="2000" dirty="0" err="1" smtClean="0">
                <a:solidFill>
                  <a:schemeClr val="tx1"/>
                </a:solidFill>
                <a:latin typeface="Times New Roman" pitchFamily="18" charset="0"/>
                <a:cs typeface="Times New Roman" pitchFamily="18" charset="0"/>
              </a:rPr>
              <a:t>Kitab'ı</a:t>
            </a:r>
            <a:r>
              <a:rPr lang="tr-TR" sz="2000" dirty="0" smtClean="0">
                <a:solidFill>
                  <a:schemeClr val="tx1"/>
                </a:solidFill>
                <a:latin typeface="Times New Roman" pitchFamily="18" charset="0"/>
                <a:cs typeface="Times New Roman" pitchFamily="18" charset="0"/>
              </a:rPr>
              <a:t> oku ve namazı kıl. Muhakkak ki, namaz, hayâsızlıktan ve kötülükten alıkoyar. </a:t>
            </a:r>
            <a:r>
              <a:rPr lang="tr-TR" sz="2000" b="1" dirty="0" smtClean="0">
                <a:solidFill>
                  <a:srgbClr val="C00000"/>
                </a:solidFill>
                <a:latin typeface="Times New Roman" pitchFamily="18" charset="0"/>
                <a:cs typeface="Times New Roman" pitchFamily="18" charset="0"/>
              </a:rPr>
              <a:t>Allah'ı anmak elbette (ibadetlerin) en büyüğüdür.</a:t>
            </a:r>
            <a:r>
              <a:rPr lang="tr-TR" sz="2000" dirty="0" smtClean="0">
                <a:solidFill>
                  <a:srgbClr val="C00000"/>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Allah yaptıklarınızı bilir</a:t>
            </a:r>
            <a:r>
              <a:rPr lang="tr-TR" sz="1200" dirty="0" smtClean="0">
                <a:solidFill>
                  <a:schemeClr val="tx1"/>
                </a:solidFill>
                <a:latin typeface="Times New Roman" pitchFamily="18" charset="0"/>
                <a:cs typeface="Times New Roman" pitchFamily="18" charset="0"/>
              </a:rPr>
              <a:t>.” (AHZÂB 21) </a:t>
            </a:r>
            <a:endParaRPr lang="tr-TR" sz="2800" dirty="0" smtClean="0">
              <a:solidFill>
                <a:schemeClr val="tx1"/>
              </a:solidFill>
              <a:latin typeface="HASENAT4" pitchFamily="2" charset="-78"/>
              <a:cs typeface="HASENAT4" pitchFamily="2" charset="-78"/>
            </a:endParaRPr>
          </a:p>
          <a:p>
            <a:pPr algn="ctr" rtl="1"/>
            <a:r>
              <a:rPr lang="ar-SA" sz="2800" dirty="0" smtClean="0">
                <a:solidFill>
                  <a:schemeClr val="tx1"/>
                </a:solidFill>
                <a:latin typeface="HASENAT" panose="01000600020000020003" pitchFamily="2" charset="-78"/>
                <a:cs typeface="HASENAT" panose="01000600020000020003" pitchFamily="2" charset="-78"/>
              </a:rPr>
              <a:t>اَفَمَنْ شَرَحَ اللّٰهُ صَدْرَهُ لِلْاِسْلَامِ فَهُوَ عَلٰى نُورٍ مِنْ رَبِّهٖ فَوَيْلٌ لِلْقَاسِيَةِ قُلُوبُهُمْ مِنْ ذِكْرِ اللّٰهِ اُولٰئِكَ فٖى ضَلَالٍ مُبٖينٍ</a:t>
            </a:r>
            <a:endParaRPr lang="tr-TR" sz="2800" dirty="0" smtClean="0">
              <a:solidFill>
                <a:schemeClr val="tx1"/>
              </a:solidFill>
              <a:latin typeface="HASENAT" panose="01000600020000020003" pitchFamily="2" charset="-78"/>
              <a:cs typeface="HASENAT" panose="01000600020000020003" pitchFamily="2" charset="-78"/>
            </a:endParaRPr>
          </a:p>
          <a:p>
            <a:pPr algn="just"/>
            <a:r>
              <a:rPr lang="tr-TR" sz="2000" dirty="0" smtClean="0">
                <a:solidFill>
                  <a:schemeClr val="tx1"/>
                </a:solidFill>
                <a:latin typeface="Times New Roman" pitchFamily="18" charset="0"/>
                <a:cs typeface="Times New Roman" pitchFamily="18" charset="0"/>
              </a:rPr>
              <a:t>“Allah kimin gönlünü İslâm'a açmışsa o, Rabbinden bir </a:t>
            </a:r>
            <a:r>
              <a:rPr lang="tr-TR" sz="2000" dirty="0" err="1" smtClean="0">
                <a:solidFill>
                  <a:schemeClr val="tx1"/>
                </a:solidFill>
                <a:latin typeface="Times New Roman" pitchFamily="18" charset="0"/>
                <a:cs typeface="Times New Roman" pitchFamily="18" charset="0"/>
              </a:rPr>
              <a:t>nûr</a:t>
            </a:r>
            <a:r>
              <a:rPr lang="tr-TR" sz="2000" dirty="0" smtClean="0">
                <a:solidFill>
                  <a:schemeClr val="tx1"/>
                </a:solidFill>
                <a:latin typeface="Times New Roman" pitchFamily="18" charset="0"/>
                <a:cs typeface="Times New Roman" pitchFamily="18" charset="0"/>
              </a:rPr>
              <a:t> üzerinde değil midir? </a:t>
            </a:r>
            <a:r>
              <a:rPr lang="tr-TR" sz="2000" b="1" u="sng" dirty="0" smtClean="0">
                <a:solidFill>
                  <a:srgbClr val="C00000"/>
                </a:solidFill>
                <a:latin typeface="Times New Roman" pitchFamily="18" charset="0"/>
                <a:cs typeface="Times New Roman" pitchFamily="18" charset="0"/>
              </a:rPr>
              <a:t>Allah'ı anmak hususunda kalpleri katılaşmış olanlara yazıklar olsun!</a:t>
            </a:r>
            <a:r>
              <a:rPr lang="tr-TR" sz="2000" u="sng" dirty="0" smtClean="0">
                <a:solidFill>
                  <a:srgbClr val="C00000"/>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İşte bunlar apaçık bir sapıklık içindedirler.” </a:t>
            </a:r>
            <a:r>
              <a:rPr lang="tr-TR" sz="1200" dirty="0" smtClean="0">
                <a:solidFill>
                  <a:schemeClr val="tx1"/>
                </a:solidFill>
                <a:latin typeface="Times New Roman" pitchFamily="18" charset="0"/>
                <a:cs typeface="Times New Roman" pitchFamily="18" charset="0"/>
              </a:rPr>
              <a:t>(ZÜMER 23.) </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User\Belgelerim\a1e3b3662a8409255a89135cd7bf99a3_1300695076.jpg"/>
          <p:cNvPicPr>
            <a:picLocks noChangeAspect="1" noChangeArrowheads="1"/>
          </p:cNvPicPr>
          <p:nvPr/>
        </p:nvPicPr>
        <p:blipFill>
          <a:blip r:embed="rId2" cstate="print"/>
          <a:srcRect l="20703" r="36083"/>
          <a:stretch>
            <a:fillRect/>
          </a:stretch>
        </p:blipFill>
        <p:spPr bwMode="auto">
          <a:xfrm>
            <a:off x="7429517" y="0"/>
            <a:ext cx="2476483" cy="6858000"/>
          </a:xfrm>
          <a:prstGeom prst="rect">
            <a:avLst/>
          </a:prstGeom>
          <a:ln>
            <a:noFill/>
          </a:ln>
          <a:effectLst>
            <a:softEdge rad="112500"/>
          </a:effectLst>
        </p:spPr>
      </p:pic>
      <p:sp>
        <p:nvSpPr>
          <p:cNvPr id="13" name="12 Dikdörtgen"/>
          <p:cNvSpPr/>
          <p:nvPr/>
        </p:nvSpPr>
        <p:spPr>
          <a:xfrm>
            <a:off x="232139" y="0"/>
            <a:ext cx="727477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u="sng" dirty="0" smtClean="0">
                <a:solidFill>
                  <a:srgbClr val="C00000"/>
                </a:solidFill>
                <a:latin typeface="Times New Roman" pitchFamily="18" charset="0"/>
                <a:cs typeface="Times New Roman" pitchFamily="18" charset="0"/>
              </a:rPr>
              <a:t>6. ALLAH’A ÇOKCA DUA EDELİM</a:t>
            </a:r>
          </a:p>
          <a:p>
            <a:pPr lvl="0" algn="ctr"/>
            <a:endParaRPr lang="tr-TR" sz="1100" dirty="0" smtClean="0"/>
          </a:p>
          <a:p>
            <a:pPr algn="ctr" rtl="1"/>
            <a:r>
              <a:rPr lang="ar-SA" sz="3200" dirty="0" smtClean="0">
                <a:solidFill>
                  <a:schemeClr val="tx1"/>
                </a:solidFill>
                <a:latin typeface="HASENAT" panose="01000600020000020003" pitchFamily="2" charset="-78"/>
                <a:cs typeface="HASENAT" panose="01000600020000020003" pitchFamily="2" charset="-78"/>
              </a:rPr>
              <a:t>قُلْ مَا يَعْبَأُ بِكُمْ رَبِّي لَوْلَا دُعَاؤُكُمْ فَقَدْ كَذَّبْتُمْ فَسَوْفَ يَكُونُ لِزَامًا </a:t>
            </a:r>
            <a:endParaRPr lang="tr-TR" sz="3200" dirty="0" smtClean="0">
              <a:solidFill>
                <a:schemeClr val="tx1"/>
              </a:solidFill>
              <a:latin typeface="HASENAT" panose="01000600020000020003" pitchFamily="2" charset="-78"/>
              <a:cs typeface="HASENAT" panose="01000600020000020003" pitchFamily="2" charset="-78"/>
            </a:endParaRPr>
          </a:p>
          <a:p>
            <a:pPr algn="just"/>
            <a:endParaRPr lang="tr-TR" sz="1100" b="1" dirty="0" smtClean="0">
              <a:solidFill>
                <a:schemeClr val="tx1"/>
              </a:solidFill>
            </a:endParaRPr>
          </a:p>
          <a:p>
            <a:pPr algn="just"/>
            <a:r>
              <a:rPr lang="tr-TR" sz="2800" b="1" dirty="0" smtClean="0">
                <a:solidFill>
                  <a:schemeClr val="tx1"/>
                </a:solidFill>
              </a:rPr>
              <a:t>De ki: "</a:t>
            </a:r>
            <a:r>
              <a:rPr lang="tr-TR" sz="2800" b="1" dirty="0" smtClean="0">
                <a:solidFill>
                  <a:srgbClr val="C00000"/>
                </a:solidFill>
                <a:effectLst>
                  <a:outerShdw blurRad="38100" dist="38100" dir="2700000" algn="tl">
                    <a:srgbClr val="000000">
                      <a:alpha val="43137"/>
                    </a:srgbClr>
                  </a:outerShdw>
                </a:effectLst>
              </a:rPr>
              <a:t>Sizin duanız olmasaydı Rabbim size değer verir miydi?</a:t>
            </a:r>
            <a:r>
              <a:rPr lang="tr-TR" sz="2800" b="1" dirty="0" smtClean="0">
                <a:solidFill>
                  <a:schemeClr val="tx1"/>
                </a:solidFill>
              </a:rPr>
              <a:t> Fakat siz gerçekten yalanladınız; artık (bunun azabı da) kaçınılmaz olacaktır."</a:t>
            </a:r>
            <a:r>
              <a:rPr lang="tr-TR" sz="2800" dirty="0" smtClean="0">
                <a:solidFill>
                  <a:schemeClr val="tx1"/>
                </a:solidFill>
              </a:rPr>
              <a:t> </a:t>
            </a:r>
            <a:r>
              <a:rPr lang="tr-TR" sz="1400" b="1" i="1" dirty="0" smtClean="0">
                <a:solidFill>
                  <a:schemeClr val="tx1"/>
                </a:solidFill>
              </a:rPr>
              <a:t>(Furkan, 25/77)</a:t>
            </a:r>
            <a:endParaRPr lang="tr-TR" sz="1600" b="1" i="1" dirty="0" smtClean="0">
              <a:solidFill>
                <a:schemeClr val="tx1"/>
              </a:solidFill>
            </a:endParaRPr>
          </a:p>
          <a:p>
            <a:pPr algn="just"/>
            <a:endParaRPr lang="tr-TR" b="1" i="1" dirty="0" smtClean="0">
              <a:solidFill>
                <a:schemeClr val="tx1"/>
              </a:solidFill>
            </a:endParaRPr>
          </a:p>
          <a:p>
            <a:pPr algn="ctr"/>
            <a:r>
              <a:rPr lang="ar-AE" sz="3600" dirty="0" smtClean="0">
                <a:solidFill>
                  <a:schemeClr val="tx1"/>
                </a:solidFill>
                <a:latin typeface="HASENAT" panose="01000600020000020003" pitchFamily="2" charset="-78"/>
                <a:cs typeface="HASENAT" panose="01000600020000020003" pitchFamily="2" charset="-78"/>
              </a:rPr>
              <a:t>وَقَالَ رَبُّكُمُ ادْعُونٖى اَسْتَجِبْ لَكُمْ اِنَّ الَّذٖينَ يَسْتَكْبِرُونَ عَنْ عِبَادَتٖى سَيَدْخُلُونَ جَهَنَّمَ دَاخِرٖينَ </a:t>
            </a:r>
          </a:p>
          <a:p>
            <a:pPr algn="just"/>
            <a:r>
              <a:rPr lang="tr-TR" sz="2800" dirty="0" smtClean="0">
                <a:solidFill>
                  <a:schemeClr val="tx1"/>
                </a:solidFill>
                <a:cs typeface="Arial" charset="0"/>
              </a:rPr>
              <a:t>“</a:t>
            </a:r>
            <a:r>
              <a:rPr lang="tr-TR" sz="2800" dirty="0" smtClean="0">
                <a:solidFill>
                  <a:schemeClr val="tx1"/>
                </a:solidFill>
              </a:rPr>
              <a:t>Rabbiniz şöyle buyurdu: </a:t>
            </a:r>
            <a:r>
              <a:rPr lang="tr-TR" sz="2800" b="1" dirty="0" smtClean="0">
                <a:solidFill>
                  <a:srgbClr val="0070C0"/>
                </a:solidFill>
              </a:rPr>
              <a:t>Bana dua edin, kabul edeyim. </a:t>
            </a:r>
            <a:r>
              <a:rPr lang="tr-TR" sz="2800" dirty="0" smtClean="0">
                <a:solidFill>
                  <a:schemeClr val="tx1"/>
                </a:solidFill>
              </a:rPr>
              <a:t>Çünkü bana ibadeti bırakıp büyüklük taslayanlar aşağılanarak cehenneme gireceklerdir” </a:t>
            </a:r>
            <a:r>
              <a:rPr lang="tr-TR" sz="1400" dirty="0" smtClean="0">
                <a:solidFill>
                  <a:schemeClr val="tx1"/>
                </a:solidFill>
                <a:latin typeface="Times New Roman" pitchFamily="18" charset="0"/>
                <a:cs typeface="Arial" charset="0"/>
              </a:rPr>
              <a:t>(</a:t>
            </a:r>
            <a:r>
              <a:rPr lang="tr-TR" sz="1400" dirty="0" err="1" smtClean="0">
                <a:solidFill>
                  <a:schemeClr val="tx1"/>
                </a:solidFill>
                <a:latin typeface="Times New Roman" pitchFamily="18" charset="0"/>
                <a:cs typeface="Arial" charset="0"/>
              </a:rPr>
              <a:t>Mü’min</a:t>
            </a:r>
            <a:r>
              <a:rPr lang="tr-TR" sz="1400" dirty="0" smtClean="0">
                <a:solidFill>
                  <a:schemeClr val="tx1"/>
                </a:solidFill>
                <a:latin typeface="Times New Roman" pitchFamily="18" charset="0"/>
                <a:cs typeface="Arial" charset="0"/>
              </a:rPr>
              <a:t>, 40/60).</a:t>
            </a:r>
            <a:endParaRPr lang="de-DE" sz="2800" dirty="0">
              <a:solidFill>
                <a:schemeClr val="tx1"/>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79962" y="0"/>
            <a:ext cx="8126038" cy="6858000"/>
          </a:xfrm>
          <a:prstGeom prst="rect">
            <a:avLst/>
          </a:prstGeom>
          <a:ln/>
        </p:spPr>
        <p:style>
          <a:lnRef idx="1">
            <a:schemeClr val="accent3"/>
          </a:lnRef>
          <a:fillRef idx="2">
            <a:schemeClr val="accent3"/>
          </a:fillRef>
          <a:effectRef idx="1">
            <a:schemeClr val="accent3"/>
          </a:effectRef>
          <a:fontRef idx="minor">
            <a:schemeClr val="dk1"/>
          </a:fontRef>
        </p:style>
        <p:txBody>
          <a:bodyPr lIns="216000" rIns="216000" rtlCol="0" anchor="ctr"/>
          <a:lstStyle/>
          <a:p>
            <a:pPr algn="just"/>
            <a:r>
              <a:rPr lang="tr-TR" sz="4000" b="1" dirty="0" err="1" smtClean="0">
                <a:solidFill>
                  <a:srgbClr val="FF0000"/>
                </a:solidFill>
                <a:latin typeface="Times New Roman" pitchFamily="18" charset="0"/>
                <a:cs typeface="Times New Roman" pitchFamily="18" charset="0"/>
              </a:rPr>
              <a:t>Regaib</a:t>
            </a:r>
            <a:r>
              <a:rPr lang="tr-TR" sz="4000" b="1" dirty="0" smtClean="0">
                <a:solidFill>
                  <a:srgbClr val="FF0000"/>
                </a:solidFill>
                <a:latin typeface="Times New Roman" pitchFamily="18" charset="0"/>
                <a:cs typeface="Times New Roman" pitchFamily="18" charset="0"/>
              </a:rPr>
              <a:t> Kandili: </a:t>
            </a:r>
          </a:p>
          <a:p>
            <a:pPr algn="just"/>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Recep ayının ilk Perşembe/Cuma gecesi </a:t>
            </a:r>
          </a:p>
          <a:p>
            <a:pPr algn="just"/>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(07 Nisan 2016 Perşembe)</a:t>
            </a:r>
          </a:p>
          <a:p>
            <a:r>
              <a:rPr lang="tr-TR" sz="4000" b="1" dirty="0" smtClean="0">
                <a:solidFill>
                  <a:srgbClr val="FF0000"/>
                </a:solidFill>
                <a:latin typeface="Times New Roman" pitchFamily="18" charset="0"/>
                <a:cs typeface="Times New Roman" pitchFamily="18" charset="0"/>
              </a:rPr>
              <a:t>Miraç Kandili:  </a:t>
            </a:r>
          </a:p>
          <a:p>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Recep ayının 27. gecesi </a:t>
            </a:r>
          </a:p>
          <a:p>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(03 Mayıs 2016 Salı akşamı)</a:t>
            </a:r>
          </a:p>
          <a:p>
            <a:r>
              <a:rPr lang="tr-TR" sz="4000" b="1" dirty="0" smtClean="0">
                <a:solidFill>
                  <a:srgbClr val="FF0000"/>
                </a:solidFill>
                <a:latin typeface="Times New Roman" pitchFamily="18" charset="0"/>
                <a:cs typeface="Times New Roman" pitchFamily="18" charset="0"/>
              </a:rPr>
              <a:t>Berat Kandili:   </a:t>
            </a:r>
          </a:p>
          <a:p>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Şaban ayının 15.gecesi  </a:t>
            </a:r>
          </a:p>
          <a:p>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(21 </a:t>
            </a:r>
            <a:r>
              <a:rPr lang="tr-TR"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Mayıs 2016 </a:t>
            </a:r>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Cumartesi akşamı)</a:t>
            </a:r>
          </a:p>
          <a:p>
            <a:r>
              <a:rPr lang="tr-TR" sz="4000" b="1" dirty="0" smtClean="0">
                <a:solidFill>
                  <a:srgbClr val="FF0000"/>
                </a:solidFill>
                <a:latin typeface="Times New Roman" pitchFamily="18" charset="0"/>
                <a:cs typeface="Times New Roman" pitchFamily="18" charset="0"/>
              </a:rPr>
              <a:t>Kadir gecesi:     </a:t>
            </a:r>
          </a:p>
          <a:p>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Ramazan’ın 27. Gecesi </a:t>
            </a:r>
          </a:p>
          <a:p>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(01 Temmuz 2016 Cuma </a:t>
            </a:r>
            <a:r>
              <a:rPr lang="tr-TR"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akşamı</a:t>
            </a:r>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36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Sol Ayraç"/>
          <p:cNvSpPr/>
          <p:nvPr/>
        </p:nvSpPr>
        <p:spPr>
          <a:xfrm>
            <a:off x="1640632" y="404664"/>
            <a:ext cx="288032" cy="144016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 name="3 Sol Ayraç"/>
          <p:cNvSpPr/>
          <p:nvPr/>
        </p:nvSpPr>
        <p:spPr>
          <a:xfrm>
            <a:off x="1640632" y="1988840"/>
            <a:ext cx="288032" cy="13681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5 Sol Ayraç"/>
          <p:cNvSpPr/>
          <p:nvPr/>
        </p:nvSpPr>
        <p:spPr>
          <a:xfrm>
            <a:off x="1640632" y="3573016"/>
            <a:ext cx="288032" cy="13681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7" name="6 Sol Ayraç"/>
          <p:cNvSpPr/>
          <p:nvPr/>
        </p:nvSpPr>
        <p:spPr>
          <a:xfrm>
            <a:off x="1640632" y="5085184"/>
            <a:ext cx="288032" cy="151216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7 Metin kutusu"/>
          <p:cNvSpPr txBox="1"/>
          <p:nvPr/>
        </p:nvSpPr>
        <p:spPr>
          <a:xfrm>
            <a:off x="1136576" y="908720"/>
            <a:ext cx="504056" cy="461665"/>
          </a:xfrm>
          <a:prstGeom prst="rect">
            <a:avLst/>
          </a:prstGeom>
          <a:noFill/>
        </p:spPr>
        <p:txBody>
          <a:bodyPr wrap="square" rtlCol="0">
            <a:spAutoFit/>
          </a:bodyPr>
          <a:lstStyle/>
          <a:p>
            <a:r>
              <a:rPr lang="tr-TR" sz="2400" b="1" dirty="0" smtClean="0">
                <a:solidFill>
                  <a:srgbClr val="00B050"/>
                </a:solidFill>
              </a:rPr>
              <a:t>1</a:t>
            </a:r>
            <a:endParaRPr lang="tr-TR" b="1" dirty="0">
              <a:solidFill>
                <a:srgbClr val="00B050"/>
              </a:solidFill>
            </a:endParaRPr>
          </a:p>
        </p:txBody>
      </p:sp>
      <p:sp>
        <p:nvSpPr>
          <p:cNvPr id="9" name="8 Metin kutusu"/>
          <p:cNvSpPr txBox="1"/>
          <p:nvPr/>
        </p:nvSpPr>
        <p:spPr>
          <a:xfrm>
            <a:off x="1136576" y="2463279"/>
            <a:ext cx="504056" cy="461665"/>
          </a:xfrm>
          <a:prstGeom prst="rect">
            <a:avLst/>
          </a:prstGeom>
          <a:noFill/>
        </p:spPr>
        <p:txBody>
          <a:bodyPr wrap="square" rtlCol="0">
            <a:spAutoFit/>
          </a:bodyPr>
          <a:lstStyle/>
          <a:p>
            <a:r>
              <a:rPr lang="tr-TR" sz="2400" b="1" dirty="0" smtClean="0">
                <a:solidFill>
                  <a:srgbClr val="00B050"/>
                </a:solidFill>
              </a:rPr>
              <a:t>2</a:t>
            </a:r>
            <a:endParaRPr lang="tr-TR" b="1" dirty="0">
              <a:solidFill>
                <a:srgbClr val="00B050"/>
              </a:solidFill>
            </a:endParaRPr>
          </a:p>
        </p:txBody>
      </p:sp>
      <p:sp>
        <p:nvSpPr>
          <p:cNvPr id="10" name="9 Metin kutusu"/>
          <p:cNvSpPr txBox="1"/>
          <p:nvPr/>
        </p:nvSpPr>
        <p:spPr>
          <a:xfrm>
            <a:off x="1136576" y="4005064"/>
            <a:ext cx="504056" cy="461665"/>
          </a:xfrm>
          <a:prstGeom prst="rect">
            <a:avLst/>
          </a:prstGeom>
          <a:noFill/>
        </p:spPr>
        <p:txBody>
          <a:bodyPr wrap="square" rtlCol="0">
            <a:spAutoFit/>
          </a:bodyPr>
          <a:lstStyle/>
          <a:p>
            <a:r>
              <a:rPr lang="tr-TR" sz="2400" b="1" dirty="0" smtClean="0">
                <a:solidFill>
                  <a:srgbClr val="00B050"/>
                </a:solidFill>
              </a:rPr>
              <a:t>3</a:t>
            </a:r>
            <a:endParaRPr lang="tr-TR" b="1" dirty="0">
              <a:solidFill>
                <a:srgbClr val="00B050"/>
              </a:solidFill>
            </a:endParaRPr>
          </a:p>
        </p:txBody>
      </p:sp>
      <p:sp>
        <p:nvSpPr>
          <p:cNvPr id="11" name="10 Metin kutusu"/>
          <p:cNvSpPr txBox="1"/>
          <p:nvPr/>
        </p:nvSpPr>
        <p:spPr>
          <a:xfrm>
            <a:off x="1136576" y="5661248"/>
            <a:ext cx="504056" cy="461665"/>
          </a:xfrm>
          <a:prstGeom prst="rect">
            <a:avLst/>
          </a:prstGeom>
          <a:noFill/>
        </p:spPr>
        <p:txBody>
          <a:bodyPr wrap="square" rtlCol="0">
            <a:spAutoFit/>
          </a:bodyPr>
          <a:lstStyle/>
          <a:p>
            <a:r>
              <a:rPr lang="tr-TR" sz="2400" b="1" dirty="0" smtClean="0">
                <a:solidFill>
                  <a:srgbClr val="00B050"/>
                </a:solidFill>
              </a:rPr>
              <a:t>4</a:t>
            </a:r>
            <a:endParaRPr lang="tr-TR" b="1" dirty="0">
              <a:solidFill>
                <a:srgbClr val="00B050"/>
              </a:solidFill>
            </a:endParaRPr>
          </a:p>
        </p:txBody>
      </p:sp>
    </p:spTree>
    <p:extLst>
      <p:ext uri="{BB962C8B-B14F-4D97-AF65-F5344CB8AC3E}">
        <p14:creationId xmlns="" xmlns:p14="http://schemas.microsoft.com/office/powerpoint/2010/main" val="33156608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User\Belgelerim\a1e3b3662a8409255a89135cd7bf99a3_1300695076.jpg"/>
          <p:cNvPicPr>
            <a:picLocks noChangeAspect="1" noChangeArrowheads="1"/>
          </p:cNvPicPr>
          <p:nvPr/>
        </p:nvPicPr>
        <p:blipFill>
          <a:blip r:embed="rId2" cstate="print"/>
          <a:srcRect l="20703" r="36083"/>
          <a:stretch>
            <a:fillRect/>
          </a:stretch>
        </p:blipFill>
        <p:spPr bwMode="auto">
          <a:xfrm>
            <a:off x="7429517" y="0"/>
            <a:ext cx="2476483" cy="6858000"/>
          </a:xfrm>
          <a:prstGeom prst="rect">
            <a:avLst/>
          </a:prstGeom>
          <a:noFill/>
        </p:spPr>
      </p:pic>
      <p:sp>
        <p:nvSpPr>
          <p:cNvPr id="4" name="3 Dikdörtgen"/>
          <p:cNvSpPr/>
          <p:nvPr/>
        </p:nvSpPr>
        <p:spPr>
          <a:xfrm>
            <a:off x="88092" y="214290"/>
            <a:ext cx="7341425" cy="6357982"/>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ctr"/>
            <a:r>
              <a:rPr lang="ar-AE" sz="4000" dirty="0" smtClean="0">
                <a:solidFill>
                  <a:schemeClr val="tx1"/>
                </a:solidFill>
                <a:latin typeface="HASENAT" panose="01000600020000020003" pitchFamily="2" charset="-78"/>
                <a:cs typeface="HASENAT" panose="01000600020000020003" pitchFamily="2" charset="-78"/>
              </a:rPr>
              <a:t>اَلدُّعَاءُ هُوَ الْعِبَادَةُ</a:t>
            </a:r>
          </a:p>
          <a:p>
            <a:pPr algn="ctr"/>
            <a:r>
              <a:rPr lang="tr-TR" sz="3200" b="1" dirty="0" smtClean="0">
                <a:solidFill>
                  <a:srgbClr val="7030A0"/>
                </a:solidFill>
              </a:rPr>
              <a:t>“Dua ibadetin (Özü) ta kendisidir.”</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2; bk.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a:t>
            </a:r>
            <a:r>
              <a:rPr lang="fr-FR" sz="1400" dirty="0" smtClean="0">
                <a:solidFill>
                  <a:schemeClr val="tx1"/>
                </a:solidFill>
              </a:rPr>
              <a:t>1; </a:t>
            </a:r>
            <a:r>
              <a:rPr lang="fr-FR" sz="1400" dirty="0" err="1" smtClean="0">
                <a:solidFill>
                  <a:schemeClr val="tx1"/>
                </a:solidFill>
              </a:rPr>
              <a:t>Ebû</a:t>
            </a:r>
            <a:r>
              <a:rPr lang="fr-FR" sz="1400" dirty="0" smtClean="0">
                <a:solidFill>
                  <a:schemeClr val="tx1"/>
                </a:solidFill>
              </a:rPr>
              <a:t> </a:t>
            </a:r>
            <a:r>
              <a:rPr lang="fr-FR" sz="1400" dirty="0" err="1" smtClean="0">
                <a:solidFill>
                  <a:schemeClr val="tx1"/>
                </a:solidFill>
              </a:rPr>
              <a:t>Davut</a:t>
            </a:r>
            <a:r>
              <a:rPr lang="fr-FR" sz="1400" dirty="0" smtClean="0">
                <a:solidFill>
                  <a:schemeClr val="tx1"/>
                </a:solidFill>
              </a:rPr>
              <a:t>, Salât, 358)</a:t>
            </a:r>
            <a:endParaRPr lang="tr-TR" sz="1400" dirty="0" smtClean="0">
              <a:solidFill>
                <a:schemeClr val="tx1"/>
              </a:solidFill>
              <a:latin typeface="HASENAT4" pitchFamily="2" charset="-78"/>
              <a:cs typeface="HASENAT4" pitchFamily="2" charset="-78"/>
            </a:endParaRPr>
          </a:p>
          <a:p>
            <a:pPr algn="ctr"/>
            <a:r>
              <a:rPr lang="ar-AE" sz="4000" dirty="0" smtClean="0">
                <a:solidFill>
                  <a:schemeClr val="tx1"/>
                </a:solidFill>
                <a:latin typeface="HASENAT" panose="01000600020000020003" pitchFamily="2" charset="-78"/>
                <a:cs typeface="HASENAT" panose="01000600020000020003" pitchFamily="2" charset="-78"/>
              </a:rPr>
              <a:t>اَلدُّعَاءُ مِفْتَاحُ الرَّحْمَةِ</a:t>
            </a:r>
          </a:p>
          <a:p>
            <a:pPr algn="ctr"/>
            <a:r>
              <a:rPr lang="tr-TR" sz="2800" b="1" dirty="0" smtClean="0">
                <a:solidFill>
                  <a:srgbClr val="0070C0"/>
                </a:solidFill>
              </a:rPr>
              <a:t>“Dua, rahmet (kapılarını açan) bir anahtardır.” </a:t>
            </a:r>
          </a:p>
          <a:p>
            <a:pPr algn="ctr"/>
            <a:r>
              <a:rPr lang="tr-TR" sz="1400" dirty="0" smtClean="0">
                <a:solidFill>
                  <a:schemeClr val="tx1"/>
                </a:solidFill>
              </a:rPr>
              <a:t>(</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Da’avât</a:t>
            </a:r>
            <a:r>
              <a:rPr lang="tr-TR" sz="1400" dirty="0" smtClean="0">
                <a:solidFill>
                  <a:schemeClr val="tx1"/>
                </a:solidFill>
              </a:rPr>
              <a:t>, 1, No: 3371. V, 456.)</a:t>
            </a:r>
          </a:p>
          <a:p>
            <a:pPr algn="ctr"/>
            <a:endParaRPr lang="tr-TR" sz="1400" dirty="0" smtClean="0">
              <a:solidFill>
                <a:schemeClr val="tx1"/>
              </a:solidFill>
            </a:endParaRPr>
          </a:p>
          <a:p>
            <a:pPr algn="ctr"/>
            <a:r>
              <a:rPr lang="ar-AE" sz="4000" dirty="0" smtClean="0">
                <a:solidFill>
                  <a:schemeClr val="tx1"/>
                </a:solidFill>
                <a:latin typeface="HASENAT" panose="01000600020000020003" pitchFamily="2" charset="-78"/>
                <a:cs typeface="HASENAT" panose="01000600020000020003" pitchFamily="2" charset="-78"/>
              </a:rPr>
              <a:t>لَيْسَ شَيْءٌ أَكْرَمَ عَلٰى اللّٰهِ مِنَ الدُّعَاءِ</a:t>
            </a:r>
          </a:p>
          <a:p>
            <a:pPr algn="ctr"/>
            <a:r>
              <a:rPr lang="tr-TR" sz="3200" b="1" dirty="0" smtClean="0">
                <a:solidFill>
                  <a:srgbClr val="C00000"/>
                </a:solidFill>
              </a:rPr>
              <a:t>“</a:t>
            </a:r>
            <a:r>
              <a:rPr lang="tr-TR" sz="3200" b="1" i="1" dirty="0" smtClean="0">
                <a:solidFill>
                  <a:srgbClr val="C00000"/>
                </a:solidFill>
              </a:rPr>
              <a:t>Allah’a duadan daha değerli bir şey yoktur.”</a:t>
            </a:r>
          </a:p>
          <a:p>
            <a:pPr algn="ctr"/>
            <a:r>
              <a:rPr lang="tr-TR" sz="1400" dirty="0" smtClean="0">
                <a:solidFill>
                  <a:schemeClr val="tx1"/>
                </a:solidFill>
              </a:rPr>
              <a:t>(</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Hıbbân</a:t>
            </a:r>
            <a:r>
              <a:rPr lang="tr-TR" sz="1400" dirty="0" smtClean="0">
                <a:solidFill>
                  <a:schemeClr val="tx1"/>
                </a:solidFill>
              </a:rPr>
              <a:t>, </a:t>
            </a:r>
            <a:r>
              <a:rPr lang="tr-TR" sz="1400" dirty="0" err="1" smtClean="0">
                <a:solidFill>
                  <a:schemeClr val="tx1"/>
                </a:solidFill>
              </a:rPr>
              <a:t>Ed’ıye</a:t>
            </a:r>
            <a:r>
              <a:rPr lang="tr-TR" sz="1400" dirty="0" smtClean="0">
                <a:solidFill>
                  <a:schemeClr val="tx1"/>
                </a:solidFill>
              </a:rPr>
              <a:t>, No: 870; </a:t>
            </a:r>
            <a:r>
              <a:rPr lang="tr-TR" sz="1400" dirty="0" err="1" smtClean="0">
                <a:solidFill>
                  <a:schemeClr val="tx1"/>
                </a:solidFill>
              </a:rPr>
              <a:t>Ahmed</a:t>
            </a:r>
            <a:r>
              <a:rPr lang="tr-TR" sz="1400" dirty="0" smtClean="0">
                <a:solidFill>
                  <a:schemeClr val="tx1"/>
                </a:solidFill>
              </a:rPr>
              <a:t>, II, 362; </a:t>
            </a:r>
            <a:r>
              <a:rPr lang="tr-TR" sz="1400" dirty="0" err="1" smtClean="0">
                <a:solidFill>
                  <a:schemeClr val="tx1"/>
                </a:solidFill>
              </a:rPr>
              <a:t>Tirmizî</a:t>
            </a:r>
            <a:r>
              <a:rPr lang="tr-TR" sz="1400" dirty="0" smtClean="0">
                <a:solidFill>
                  <a:schemeClr val="tx1"/>
                </a:solidFill>
              </a:rPr>
              <a:t>, </a:t>
            </a:r>
            <a:r>
              <a:rPr lang="tr-TR" sz="1400" dirty="0" err="1" smtClean="0">
                <a:solidFill>
                  <a:schemeClr val="tx1"/>
                </a:solidFill>
              </a:rPr>
              <a:t>De’avât</a:t>
            </a:r>
            <a:r>
              <a:rPr lang="tr-TR" sz="1400" dirty="0" smtClean="0">
                <a:solidFill>
                  <a:schemeClr val="tx1"/>
                </a:solidFill>
              </a:rPr>
              <a:t>, 1; </a:t>
            </a:r>
            <a:r>
              <a:rPr lang="tr-TR" sz="1400" dirty="0" err="1" smtClean="0">
                <a:solidFill>
                  <a:schemeClr val="tx1"/>
                </a:solidFill>
              </a:rPr>
              <a:t>İbn</a:t>
            </a:r>
            <a:r>
              <a:rPr lang="tr-TR" sz="1400" dirty="0" smtClean="0">
                <a:solidFill>
                  <a:schemeClr val="tx1"/>
                </a:solidFill>
              </a:rPr>
              <a:t> </a:t>
            </a:r>
            <a:r>
              <a:rPr lang="tr-TR" sz="1400" dirty="0" err="1" smtClean="0">
                <a:solidFill>
                  <a:schemeClr val="tx1"/>
                </a:solidFill>
              </a:rPr>
              <a:t>Mâce</a:t>
            </a:r>
            <a:r>
              <a:rPr lang="tr-TR" sz="1400" dirty="0" smtClean="0">
                <a:solidFill>
                  <a:schemeClr val="tx1"/>
                </a:solidFill>
              </a:rPr>
              <a:t>, Dua, 1)</a:t>
            </a:r>
          </a:p>
          <a:p>
            <a:pPr algn="ctr"/>
            <a:endParaRPr lang="tr-TR" sz="1400" dirty="0" smtClean="0">
              <a:solidFill>
                <a:schemeClr val="tx1"/>
              </a:solidFill>
            </a:endParaRPr>
          </a:p>
          <a:p>
            <a:pPr algn="just"/>
            <a:r>
              <a:rPr lang="tr-TR" sz="2800" b="1" dirty="0" smtClean="0">
                <a:solidFill>
                  <a:schemeClr val="tx1"/>
                </a:solidFill>
              </a:rPr>
              <a:t>“Recep ayının ilk Cuma gecesi, Şabanın </a:t>
            </a:r>
            <a:r>
              <a:rPr lang="tr-TR" sz="2800" b="1" dirty="0" err="1" smtClean="0">
                <a:solidFill>
                  <a:schemeClr val="tx1"/>
                </a:solidFill>
              </a:rPr>
              <a:t>onbeşinci</a:t>
            </a:r>
            <a:r>
              <a:rPr lang="tr-TR" sz="2800" b="1" dirty="0" smtClean="0">
                <a:solidFill>
                  <a:schemeClr val="tx1"/>
                </a:solidFill>
              </a:rPr>
              <a:t> gecesi, </a:t>
            </a:r>
            <a:r>
              <a:rPr lang="tr-TR" sz="2800" b="1" dirty="0" err="1" smtClean="0">
                <a:solidFill>
                  <a:schemeClr val="tx1"/>
                </a:solidFill>
              </a:rPr>
              <a:t>Ramazanve</a:t>
            </a:r>
            <a:r>
              <a:rPr lang="tr-TR" sz="2800" b="1" dirty="0" smtClean="0">
                <a:solidFill>
                  <a:schemeClr val="tx1"/>
                </a:solidFill>
              </a:rPr>
              <a:t> Kurban bayramı geceleri yapılan dualar </a:t>
            </a:r>
            <a:r>
              <a:rPr lang="tr-TR" sz="2800" b="1" dirty="0" err="1" smtClean="0">
                <a:solidFill>
                  <a:schemeClr val="tx1"/>
                </a:solidFill>
              </a:rPr>
              <a:t>Redolunmaz</a:t>
            </a:r>
            <a:r>
              <a:rPr lang="tr-TR" sz="2800" b="1" dirty="0" smtClean="0">
                <a:solidFill>
                  <a:schemeClr val="tx1"/>
                </a:solidFill>
              </a:rPr>
              <a:t>, kabul edilirler” </a:t>
            </a:r>
            <a:r>
              <a:rPr lang="tr-TR" sz="1600" dirty="0" smtClean="0">
                <a:solidFill>
                  <a:schemeClr val="tx1"/>
                </a:solidFill>
              </a:rPr>
              <a:t>(</a:t>
            </a:r>
            <a:r>
              <a:rPr lang="tr-TR" sz="1600" dirty="0" err="1" smtClean="0">
                <a:solidFill>
                  <a:schemeClr val="tx1"/>
                </a:solidFill>
              </a:rPr>
              <a:t>Suyuti</a:t>
            </a:r>
            <a:r>
              <a:rPr lang="tr-TR" sz="1600" dirty="0" smtClean="0">
                <a:solidFill>
                  <a:schemeClr val="tx1"/>
                </a:solidFill>
              </a:rPr>
              <a:t>,</a:t>
            </a:r>
            <a:r>
              <a:rPr lang="tr-TR" sz="1600" dirty="0" err="1" smtClean="0">
                <a:solidFill>
                  <a:schemeClr val="tx1"/>
                </a:solidFill>
              </a:rPr>
              <a:t>Feth’ul</a:t>
            </a:r>
            <a:r>
              <a:rPr lang="tr-TR" sz="1600" dirty="0" smtClean="0">
                <a:solidFill>
                  <a:schemeClr val="tx1"/>
                </a:solidFill>
              </a:rPr>
              <a:t>-Kebir,c.2,92) </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Belgelerim\diyanet_37_r2_c1.jpg"/>
          <p:cNvPicPr>
            <a:picLocks noChangeAspect="1" noChangeArrowheads="1"/>
          </p:cNvPicPr>
          <p:nvPr/>
        </p:nvPicPr>
        <p:blipFill>
          <a:blip r:embed="rId2" cstate="print"/>
          <a:srcRect/>
          <a:stretch>
            <a:fillRect/>
          </a:stretch>
        </p:blipFill>
        <p:spPr bwMode="auto">
          <a:xfrm>
            <a:off x="7506908" y="0"/>
            <a:ext cx="2399092" cy="5715016"/>
          </a:xfrm>
          <a:prstGeom prst="rect">
            <a:avLst/>
          </a:prstGeom>
          <a:noFill/>
        </p:spPr>
      </p:pic>
      <p:pic>
        <p:nvPicPr>
          <p:cNvPr id="2051" name="Picture 3" descr="C:\Documents and Settings\User\Belgelerim\wtfrm394da6.jpg"/>
          <p:cNvPicPr>
            <a:picLocks noChangeAspect="1" noChangeArrowheads="1"/>
          </p:cNvPicPr>
          <p:nvPr/>
        </p:nvPicPr>
        <p:blipFill>
          <a:blip r:embed="rId3" cstate="print"/>
          <a:srcRect/>
          <a:stretch>
            <a:fillRect/>
          </a:stretch>
        </p:blipFill>
        <p:spPr bwMode="auto">
          <a:xfrm>
            <a:off x="7429517" y="5260700"/>
            <a:ext cx="1238237" cy="1668762"/>
          </a:xfrm>
          <a:prstGeom prst="rect">
            <a:avLst/>
          </a:prstGeom>
          <a:noFill/>
        </p:spPr>
      </p:pic>
      <p:pic>
        <p:nvPicPr>
          <p:cNvPr id="2050" name="Picture 2" descr="C:\Documents and Settings\User\Belgelerim\kuran15a33a4c156f789bby.jpg"/>
          <p:cNvPicPr>
            <a:picLocks noChangeAspect="1" noChangeArrowheads="1"/>
          </p:cNvPicPr>
          <p:nvPr/>
        </p:nvPicPr>
        <p:blipFill>
          <a:blip r:embed="rId4" cstate="print"/>
          <a:srcRect/>
          <a:stretch>
            <a:fillRect/>
          </a:stretch>
        </p:blipFill>
        <p:spPr bwMode="auto">
          <a:xfrm>
            <a:off x="8667811" y="5211188"/>
            <a:ext cx="1238224" cy="1718274"/>
          </a:xfrm>
          <a:prstGeom prst="rect">
            <a:avLst/>
          </a:prstGeom>
          <a:noFill/>
        </p:spPr>
      </p:pic>
      <p:sp>
        <p:nvSpPr>
          <p:cNvPr id="13" name="12 Dikdörtgen"/>
          <p:cNvSpPr/>
          <p:nvPr/>
        </p:nvSpPr>
        <p:spPr>
          <a:xfrm>
            <a:off x="232139" y="0"/>
            <a:ext cx="727477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FF0000"/>
                </a:solidFill>
                <a:latin typeface="Times New Roman" pitchFamily="18" charset="0"/>
                <a:cs typeface="Times New Roman" pitchFamily="18" charset="0"/>
              </a:rPr>
              <a:t>7. HAYATIMIZIN MUHASEBESİNİ YAPALIM</a:t>
            </a:r>
          </a:p>
          <a:p>
            <a:pPr lvl="0" algn="ctr"/>
            <a:endParaRPr lang="tr-TR" sz="600" u="sng" dirty="0" smtClean="0">
              <a:solidFill>
                <a:srgbClr val="FF0000"/>
              </a:solidFill>
              <a:latin typeface="Times New Roman" pitchFamily="18" charset="0"/>
              <a:cs typeface="Times New Roman" pitchFamily="18" charset="0"/>
            </a:endParaRPr>
          </a:p>
          <a:p>
            <a:pPr algn="just"/>
            <a:r>
              <a:rPr lang="tr-TR" sz="1400" dirty="0" smtClean="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Ömrümüzün muhasebesini yapalım. Bundan sonra iyi bir </a:t>
            </a:r>
            <a:r>
              <a:rPr lang="tr-TR" sz="1600" dirty="0" err="1" smtClean="0">
                <a:solidFill>
                  <a:schemeClr val="tx1"/>
                </a:solidFill>
                <a:latin typeface="Times New Roman" pitchFamily="18" charset="0"/>
                <a:cs typeface="Times New Roman" pitchFamily="18" charset="0"/>
              </a:rPr>
              <a:t>Mü’min</a:t>
            </a:r>
            <a:r>
              <a:rPr lang="tr-TR" sz="1600" dirty="0" smtClean="0">
                <a:solidFill>
                  <a:schemeClr val="tx1"/>
                </a:solidFill>
                <a:latin typeface="Times New Roman" pitchFamily="18" charset="0"/>
                <a:cs typeface="Times New Roman" pitchFamily="18" charset="0"/>
              </a:rPr>
              <a:t> olmaya, düzenli namaz kılmaya, günahlardan sakınmaya Rabbimize söz verelim.   </a:t>
            </a:r>
            <a:r>
              <a:rPr lang="tr-TR" sz="2000" dirty="0" smtClean="0">
                <a:solidFill>
                  <a:srgbClr val="002060"/>
                </a:solidFill>
                <a:latin typeface="Times New Roman" pitchFamily="18" charset="0"/>
                <a:cs typeface="Times New Roman" pitchFamily="18" charset="0"/>
              </a:rPr>
              <a:t>Kurana karşı tavrımızı sorgulayalım ve belirleyelim.</a:t>
            </a:r>
            <a:r>
              <a:rPr lang="tr-TR" dirty="0" smtClean="0">
                <a:solidFill>
                  <a:srgbClr val="002060"/>
                </a:solidFill>
                <a:latin typeface="Times New Roman" pitchFamily="18" charset="0"/>
                <a:cs typeface="Times New Roman" pitchFamily="18" charset="0"/>
              </a:rPr>
              <a:t> </a:t>
            </a:r>
            <a:endParaRPr lang="tr-TR" sz="1400" dirty="0" smtClean="0">
              <a:solidFill>
                <a:srgbClr val="002060"/>
              </a:solidFill>
              <a:latin typeface="Times New Roman" pitchFamily="18" charset="0"/>
              <a:cs typeface="Times New Roman" pitchFamily="18" charset="0"/>
            </a:endParaRPr>
          </a:p>
          <a:p>
            <a:r>
              <a:rPr lang="tr-TR" sz="1400" b="1" dirty="0" smtClean="0">
                <a:solidFill>
                  <a:schemeClr val="tx1"/>
                </a:solidFill>
                <a:latin typeface="Times New Roman" pitchFamily="18" charset="0"/>
                <a:cs typeface="Times New Roman" pitchFamily="18" charset="0"/>
              </a:rPr>
              <a:t>			</a:t>
            </a:r>
            <a:r>
              <a:rPr lang="tr-TR" sz="3200" b="1" dirty="0" smtClean="0">
                <a:solidFill>
                  <a:srgbClr val="7030A0"/>
                </a:solidFill>
                <a:latin typeface="Times New Roman" pitchFamily="18" charset="0"/>
                <a:cs typeface="Times New Roman" pitchFamily="18" charset="0"/>
              </a:rPr>
              <a:t>Kuran bizden razı mı?</a:t>
            </a:r>
            <a:endParaRPr lang="tr-TR" b="1" dirty="0" smtClean="0">
              <a:solidFill>
                <a:srgbClr val="7030A0"/>
              </a:solidFill>
              <a:latin typeface="Times New Roman" pitchFamily="18" charset="0"/>
              <a:cs typeface="Times New Roman" pitchFamily="18" charset="0"/>
            </a:endParaRPr>
          </a:p>
          <a:p>
            <a:r>
              <a:rPr lang="tr-TR" sz="2400" b="1" u="sng" dirty="0" smtClean="0">
                <a:solidFill>
                  <a:srgbClr val="0070C0"/>
                </a:solidFill>
                <a:latin typeface="Times New Roman" pitchFamily="18" charset="0"/>
                <a:cs typeface="Times New Roman" pitchFamily="18" charset="0"/>
              </a:rPr>
              <a:t>Kuran yarın kıyamette bize </a:t>
            </a:r>
            <a:r>
              <a:rPr lang="tr-TR" sz="3200" dirty="0" smtClean="0">
                <a:solidFill>
                  <a:srgbClr val="0070C0"/>
                </a:solidFill>
                <a:latin typeface="Times New Roman" pitchFamily="18" charset="0"/>
                <a:cs typeface="Times New Roman" pitchFamily="18" charset="0"/>
              </a:rPr>
              <a:t>şefaat edecek mi?</a:t>
            </a:r>
            <a:r>
              <a:rPr lang="tr-TR" dirty="0" smtClean="0">
                <a:solidFill>
                  <a:srgbClr val="0070C0"/>
                </a:solidFill>
                <a:latin typeface="Times New Roman" pitchFamily="18" charset="0"/>
                <a:cs typeface="Times New Roman" pitchFamily="18" charset="0"/>
              </a:rPr>
              <a:t> </a:t>
            </a:r>
          </a:p>
          <a:p>
            <a:r>
              <a:rPr lang="tr-TR" sz="2000" dirty="0" smtClean="0">
                <a:solidFill>
                  <a:srgbClr val="0070C0"/>
                </a:solidFill>
                <a:latin typeface="Times New Roman" pitchFamily="18" charset="0"/>
                <a:cs typeface="Times New Roman" pitchFamily="18" charset="0"/>
              </a:rPr>
              <a:t>		</a:t>
            </a:r>
            <a:r>
              <a:rPr lang="tr-TR" sz="2800" dirty="0" smtClean="0">
                <a:solidFill>
                  <a:srgbClr val="FF0000"/>
                </a:solidFill>
                <a:latin typeface="Times New Roman" pitchFamily="18" charset="0"/>
                <a:cs typeface="Times New Roman" pitchFamily="18" charset="0"/>
              </a:rPr>
              <a:t>Yoksa bizden şikayet mi edecek?</a:t>
            </a:r>
            <a:endParaRPr lang="tr-TR" sz="2000" dirty="0" smtClean="0">
              <a:solidFill>
                <a:srgbClr val="FF0000"/>
              </a:solidFill>
              <a:latin typeface="Times New Roman" pitchFamily="18" charset="0"/>
              <a:cs typeface="Times New Roman" pitchFamily="18" charset="0"/>
            </a:endParaRPr>
          </a:p>
          <a:p>
            <a:r>
              <a:rPr lang="tr-TR" b="1" u="sng" dirty="0" smtClean="0">
                <a:solidFill>
                  <a:srgbClr val="00B050"/>
                </a:solidFill>
                <a:latin typeface="Times New Roman" pitchFamily="18" charset="0"/>
                <a:cs typeface="Times New Roman" pitchFamily="18" charset="0"/>
              </a:rPr>
              <a:t>Kuran hayatımızın neresinde,   </a:t>
            </a:r>
            <a:r>
              <a:rPr lang="tr-TR" sz="2800" dirty="0" smtClean="0">
                <a:solidFill>
                  <a:schemeClr val="tx1"/>
                </a:solidFill>
                <a:latin typeface="Times New Roman" pitchFamily="18" charset="0"/>
                <a:cs typeface="Times New Roman" pitchFamily="18" charset="0"/>
              </a:rPr>
              <a:t>Kuran okuyor muyuz?</a:t>
            </a:r>
          </a:p>
          <a:p>
            <a:r>
              <a:rPr lang="tr-TR" sz="2800" dirty="0" smtClean="0">
                <a:solidFill>
                  <a:srgbClr val="002060"/>
                </a:solidFill>
                <a:latin typeface="Times New Roman" pitchFamily="18" charset="0"/>
                <a:cs typeface="Times New Roman" pitchFamily="18" charset="0"/>
              </a:rPr>
              <a:t>Peygamberi ne kadar tanıyoruz? </a:t>
            </a:r>
          </a:p>
          <a:p>
            <a:r>
              <a:rPr lang="tr-TR" sz="2800" dirty="0">
                <a:solidFill>
                  <a:srgbClr val="002060"/>
                </a:solidFill>
                <a:latin typeface="Times New Roman" pitchFamily="18" charset="0"/>
                <a:cs typeface="Times New Roman" pitchFamily="18" charset="0"/>
              </a:rPr>
              <a:t>	</a:t>
            </a:r>
            <a:r>
              <a:rPr lang="tr-TR" sz="2800" dirty="0" smtClean="0">
                <a:solidFill>
                  <a:srgbClr val="002060"/>
                </a:solidFill>
                <a:latin typeface="Times New Roman" pitchFamily="18" charset="0"/>
                <a:cs typeface="Times New Roman" pitchFamily="18" charset="0"/>
              </a:rPr>
              <a:t>	</a:t>
            </a:r>
            <a:r>
              <a:rPr lang="tr-TR" sz="2400" dirty="0" smtClean="0">
                <a:solidFill>
                  <a:srgbClr val="FF0000"/>
                </a:solidFill>
                <a:latin typeface="Times New Roman" pitchFamily="18" charset="0"/>
                <a:cs typeface="Times New Roman" pitchFamily="18" charset="0"/>
              </a:rPr>
              <a:t>Sünnetlere uygun ibadet ediyor muyuz?  </a:t>
            </a:r>
          </a:p>
          <a:p>
            <a:r>
              <a:rPr lang="tr-TR"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dirty="0" smtClean="0">
                <a:solidFill>
                  <a:schemeClr val="accent6">
                    <a:lumMod val="50000"/>
                  </a:schemeClr>
                </a:solidFill>
                <a:latin typeface="Times New Roman" pitchFamily="18" charset="0"/>
                <a:cs typeface="Times New Roman" pitchFamily="18" charset="0"/>
              </a:rPr>
              <a:t>Kuran nidalarıyla evimizi süslüyor muyuz?</a:t>
            </a:r>
          </a:p>
          <a:p>
            <a:r>
              <a:rPr lang="tr-TR" sz="2400" b="1" dirty="0" smtClean="0">
                <a:solidFill>
                  <a:srgbClr val="C00000"/>
                </a:solidFill>
                <a:latin typeface="Times New Roman" pitchFamily="18" charset="0"/>
                <a:cs typeface="Times New Roman" pitchFamily="18" charset="0"/>
              </a:rPr>
              <a:t>Allah’ı, Peygamberimizi, Kuran-ı Kerim’i çoluk çocuğumuza öğretiyor muyuz?</a:t>
            </a:r>
          </a:p>
          <a:p>
            <a:r>
              <a:rPr lang="tr-TR" sz="2400" dirty="0" smtClean="0">
                <a:solidFill>
                  <a:srgbClr val="0070C0"/>
                </a:solidFill>
                <a:latin typeface="Times New Roman" pitchFamily="18" charset="0"/>
                <a:cs typeface="Times New Roman" pitchFamily="18" charset="0"/>
              </a:rPr>
              <a:t>Kuran için hangi hizmette bulunduk, hangi adımları attık</a:t>
            </a:r>
          </a:p>
          <a:p>
            <a:pPr algn="ctr"/>
            <a:r>
              <a:rPr lang="tr-TR" u="sng" dirty="0" smtClean="0">
                <a:solidFill>
                  <a:srgbClr val="FF0000"/>
                </a:solidFill>
                <a:latin typeface="Times New Roman" pitchFamily="18" charset="0"/>
                <a:cs typeface="Times New Roman" pitchFamily="18" charset="0"/>
              </a:rPr>
              <a:t>Kuranın kaç ayetini yada Kaç suresini ezbere/ manasını biliyoruz?</a:t>
            </a:r>
          </a:p>
          <a:p>
            <a:r>
              <a:rPr lang="tr-TR" sz="2400" dirty="0" smtClean="0">
                <a:solidFill>
                  <a:srgbClr val="7030A0"/>
                </a:solidFill>
                <a:latin typeface="Times New Roman" pitchFamily="18" charset="0"/>
                <a:cs typeface="Times New Roman" pitchFamily="18" charset="0"/>
              </a:rPr>
              <a:t>Çocuklarımıza hangi surelerini ezberlettik?</a:t>
            </a:r>
            <a:endParaRPr lang="tr-TR" sz="1400" dirty="0" smtClean="0">
              <a:solidFill>
                <a:schemeClr val="tx1"/>
              </a:solidFill>
              <a:latin typeface="Times New Roman" pitchFamily="18" charset="0"/>
              <a:cs typeface="Times New Roman" pitchFamily="18" charset="0"/>
            </a:endParaRPr>
          </a:p>
          <a:p>
            <a:pPr algn="r"/>
            <a:r>
              <a:rPr lang="tr-TR" sz="2400" dirty="0" smtClean="0">
                <a:solidFill>
                  <a:srgbClr val="00B050"/>
                </a:solidFill>
                <a:latin typeface="Times New Roman" pitchFamily="18" charset="0"/>
                <a:cs typeface="Times New Roman" pitchFamily="18" charset="0"/>
              </a:rPr>
              <a:t>Kuran öğrenmelerini teşvik ettik mi, ne hediye aldık?</a:t>
            </a:r>
            <a:endParaRPr lang="tr-TR"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ALEYLL\Belgelerim\Resimlerim\el+%C3%B6pme.jpg"/>
          <p:cNvPicPr>
            <a:picLocks noChangeAspect="1" noChangeArrowheads="1"/>
          </p:cNvPicPr>
          <p:nvPr/>
        </p:nvPicPr>
        <p:blipFill>
          <a:blip r:embed="rId2" cstate="print"/>
          <a:srcRect/>
          <a:stretch>
            <a:fillRect/>
          </a:stretch>
        </p:blipFill>
        <p:spPr bwMode="auto">
          <a:xfrm>
            <a:off x="7578874" y="3500462"/>
            <a:ext cx="2327127" cy="3429000"/>
          </a:xfrm>
          <a:prstGeom prst="rect">
            <a:avLst/>
          </a:prstGeom>
          <a:noFill/>
        </p:spPr>
      </p:pic>
      <p:pic>
        <p:nvPicPr>
          <p:cNvPr id="1027" name="Picture 3" descr="C:\Documents and Settings\LALEYLL\Belgelerim\Resimlerim\elopmek.jpg"/>
          <p:cNvPicPr>
            <a:picLocks noChangeAspect="1" noChangeArrowheads="1"/>
          </p:cNvPicPr>
          <p:nvPr/>
        </p:nvPicPr>
        <p:blipFill>
          <a:blip r:embed="rId3" cstate="print"/>
          <a:srcRect/>
          <a:stretch>
            <a:fillRect/>
          </a:stretch>
        </p:blipFill>
        <p:spPr bwMode="auto">
          <a:xfrm>
            <a:off x="7506908" y="0"/>
            <a:ext cx="2399092" cy="3643314"/>
          </a:xfrm>
          <a:prstGeom prst="rect">
            <a:avLst/>
          </a:prstGeom>
          <a:noFill/>
        </p:spPr>
      </p:pic>
      <p:sp>
        <p:nvSpPr>
          <p:cNvPr id="13" name="12 Dikdörtgen"/>
          <p:cNvSpPr/>
          <p:nvPr/>
        </p:nvSpPr>
        <p:spPr>
          <a:xfrm>
            <a:off x="232139" y="0"/>
            <a:ext cx="727477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u="sng" dirty="0" smtClean="0">
                <a:solidFill>
                  <a:srgbClr val="C00000"/>
                </a:solidFill>
                <a:latin typeface="Times New Roman" pitchFamily="18" charset="0"/>
                <a:cs typeface="Times New Roman" pitchFamily="18" charset="0"/>
              </a:rPr>
              <a:t>8. ZİYARETLEŞME VE HASTALARI ZİYARET EDELİM</a:t>
            </a:r>
          </a:p>
          <a:p>
            <a:pPr lvl="0" algn="ctr"/>
            <a:endParaRPr lang="tr-TR" sz="700" b="1" u="sng" dirty="0" smtClean="0">
              <a:solidFill>
                <a:srgbClr val="C00000"/>
              </a:solidFill>
              <a:latin typeface="Times New Roman" pitchFamily="18" charset="0"/>
              <a:cs typeface="Times New Roman" pitchFamily="18" charset="0"/>
            </a:endParaRPr>
          </a:p>
          <a:p>
            <a:pPr algn="just"/>
            <a:r>
              <a:rPr lang="tr-TR" sz="2000" dirty="0" smtClean="0">
                <a:solidFill>
                  <a:srgbClr val="7030A0"/>
                </a:solidFill>
              </a:rPr>
              <a:t>Anne ve babalarımızın hayatta ve yanımızda ise ellerini öpmeli, onların </a:t>
            </a:r>
            <a:r>
              <a:rPr lang="tr-TR" sz="2000" b="1" dirty="0" smtClean="0">
                <a:solidFill>
                  <a:srgbClr val="7030A0"/>
                </a:solidFill>
              </a:rPr>
              <a:t>hayır dualarını</a:t>
            </a:r>
            <a:r>
              <a:rPr lang="tr-TR" sz="2000" dirty="0" smtClean="0">
                <a:solidFill>
                  <a:srgbClr val="7030A0"/>
                </a:solidFill>
              </a:rPr>
              <a:t> almalı, </a:t>
            </a:r>
            <a:r>
              <a:rPr lang="tr-TR" sz="2000" dirty="0" smtClean="0">
                <a:solidFill>
                  <a:schemeClr val="tx1"/>
                </a:solidFill>
              </a:rPr>
              <a:t>uzakta iseler bir telefon açmak suretiyle bu feyizli gecelerde ve zamanlarda kendilerini memnun etmeye çaba göstermeli, dualarıyla hayatımızı güzelleştirmeliyiz. </a:t>
            </a:r>
          </a:p>
          <a:p>
            <a:pPr algn="just"/>
            <a:endParaRPr lang="tr-TR" dirty="0" smtClean="0">
              <a:solidFill>
                <a:schemeClr val="tx1"/>
              </a:solidFill>
            </a:endParaRPr>
          </a:p>
          <a:p>
            <a:pPr algn="ctr"/>
            <a:r>
              <a:rPr lang="ar-SA" sz="2700" dirty="0" smtClean="0">
                <a:solidFill>
                  <a:schemeClr val="tx1"/>
                </a:solidFill>
                <a:latin typeface="HASENAT" panose="01000600020000020003" pitchFamily="2" charset="-78"/>
                <a:cs typeface="HASENAT" panose="01000600020000020003" pitchFamily="2" charset="-78"/>
              </a:rPr>
              <a:t>وَقَضٰى رَبُّكَ اَلَّا تَعْبُدُوا اِلَّا اِيَّاهُ وَبِالْوَالِدَيْنِ اِحْسَانًا اِمَّا يَبْلُغَنَّ عِنْدَكَ الْكِبَرَ اَحَدُهُمَا اَوْ كِلَاهُمَا فَلَا تَقُلْ لَهُمَا اُفٍّ وَلَا تَنْهَرْهُمَا وَقُلْ لَهُمَا قَوْلًا كَرٖيمًا</a:t>
            </a:r>
            <a:endParaRPr lang="tr-TR" sz="2700" dirty="0" smtClean="0">
              <a:solidFill>
                <a:schemeClr val="tx1"/>
              </a:solidFill>
              <a:latin typeface="HASENAT" panose="01000600020000020003" pitchFamily="2" charset="-78"/>
              <a:cs typeface="HASENAT" panose="01000600020000020003" pitchFamily="2" charset="-78"/>
            </a:endParaRPr>
          </a:p>
          <a:p>
            <a:pPr algn="just"/>
            <a:endParaRPr lang="tr-TR" dirty="0" smtClean="0">
              <a:solidFill>
                <a:schemeClr val="tx1"/>
              </a:solidFill>
            </a:endParaRPr>
          </a:p>
          <a:p>
            <a:pPr algn="just"/>
            <a:r>
              <a:rPr lang="tr-TR" sz="2400" dirty="0" smtClean="0">
                <a:solidFill>
                  <a:schemeClr val="tx1"/>
                </a:solidFill>
              </a:rPr>
              <a:t>“</a:t>
            </a:r>
            <a:r>
              <a:rPr lang="tr-TR" sz="2400" b="1" dirty="0" smtClean="0">
                <a:solidFill>
                  <a:schemeClr val="tx1"/>
                </a:solidFill>
              </a:rPr>
              <a:t>Rabbin sadece kendisine ibadet etmenizi, </a:t>
            </a:r>
            <a:r>
              <a:rPr lang="tr-TR" sz="2400" b="1" u="sng" dirty="0" smtClean="0">
                <a:solidFill>
                  <a:srgbClr val="C00000"/>
                </a:solidFill>
              </a:rPr>
              <a:t>anne-babanıza da iyi davranmanızı kesin bir şekilde emretti. </a:t>
            </a:r>
            <a:r>
              <a:rPr lang="tr-TR" sz="2400" b="1" dirty="0" smtClean="0">
                <a:solidFill>
                  <a:schemeClr val="tx1"/>
                </a:solidFill>
              </a:rPr>
              <a:t>Onlardan biri veya her ikisi sizin yanınızda yaşlanırsa </a:t>
            </a:r>
            <a:r>
              <a:rPr lang="tr-TR" sz="2800" b="1" dirty="0" smtClean="0">
                <a:solidFill>
                  <a:srgbClr val="0070C0"/>
                </a:solidFill>
              </a:rPr>
              <a:t>kendilerine </a:t>
            </a:r>
            <a:r>
              <a:rPr lang="tr-TR" sz="2800" b="1" i="1" dirty="0" smtClean="0">
                <a:solidFill>
                  <a:srgbClr val="0070C0"/>
                </a:solidFill>
              </a:rPr>
              <a:t>“öf” bile deme</a:t>
            </a:r>
            <a:r>
              <a:rPr lang="tr-TR" sz="2400" b="1" dirty="0" smtClean="0">
                <a:solidFill>
                  <a:schemeClr val="tx1"/>
                </a:solidFill>
              </a:rPr>
              <a:t>; onları azarlama ikisine de güzel söz söyle. </a:t>
            </a:r>
          </a:p>
          <a:p>
            <a:pPr algn="ctr"/>
            <a:r>
              <a:rPr lang="ar-SA" sz="3200" dirty="0" smtClean="0">
                <a:solidFill>
                  <a:schemeClr val="tx1"/>
                </a:solidFill>
                <a:latin typeface="HASENAT" panose="01000600020000020003" pitchFamily="2" charset="-78"/>
                <a:cs typeface="HASENAT" panose="01000600020000020003" pitchFamily="2" charset="-78"/>
              </a:rPr>
              <a:t>وَاخْفِضْ لَهُمَا جَنَاحَ الذُّلِّ مِنَ الرَّحْمَةِ وَقُلْ رَبِّ ارْحَمْهُمَا كَمَا رَبَّيَانٖى صَغٖيرًا</a:t>
            </a:r>
            <a:endParaRPr lang="tr-TR" sz="3200" dirty="0" smtClean="0">
              <a:solidFill>
                <a:schemeClr val="tx1"/>
              </a:solidFill>
              <a:latin typeface="HASENAT" panose="01000600020000020003" pitchFamily="2" charset="-78"/>
              <a:cs typeface="HASENAT" panose="01000600020000020003" pitchFamily="2" charset="-78"/>
            </a:endParaRPr>
          </a:p>
          <a:p>
            <a:pPr algn="just"/>
            <a:r>
              <a:rPr lang="tr-TR" sz="2000" b="1" dirty="0" smtClean="0">
                <a:solidFill>
                  <a:schemeClr val="tx1"/>
                </a:solidFill>
              </a:rPr>
              <a:t>Onları esirgeyerek alçakgönüllülükle üzerlerine kanat ger ve. ”</a:t>
            </a:r>
            <a:r>
              <a:rPr lang="tr-TR" sz="2000" b="1" u="sng" dirty="0" smtClean="0">
                <a:solidFill>
                  <a:srgbClr val="C00000"/>
                </a:solidFill>
              </a:rPr>
              <a:t>Rabbim, küçüklüğümde onlar beni nasıl yetiştirmişlerse, şimdi de sen onlara (öyle) rahmet et” diyerek dua et</a:t>
            </a:r>
            <a:r>
              <a:rPr lang="tr-TR" sz="20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ALEYLL\Belgelerim\Resimlerim\annehakki.jpg"/>
          <p:cNvPicPr>
            <a:picLocks noChangeAspect="1" noChangeArrowheads="1"/>
          </p:cNvPicPr>
          <p:nvPr/>
        </p:nvPicPr>
        <p:blipFill>
          <a:blip r:embed="rId3" cstate="print"/>
          <a:srcRect l="13889"/>
          <a:stretch>
            <a:fillRect/>
          </a:stretch>
        </p:blipFill>
        <p:spPr bwMode="auto">
          <a:xfrm>
            <a:off x="7506908" y="4214818"/>
            <a:ext cx="2399092" cy="2643206"/>
          </a:xfrm>
          <a:prstGeom prst="rect">
            <a:avLst/>
          </a:prstGeom>
          <a:noFill/>
        </p:spPr>
      </p:pic>
      <p:pic>
        <p:nvPicPr>
          <p:cNvPr id="2051" name="Picture 3" descr="C:\Documents and Settings\LALEYLL\Belgelerim\Resimlerim\__Lines_by_tgckrbs.jpg"/>
          <p:cNvPicPr>
            <a:picLocks noChangeAspect="1" noChangeArrowheads="1"/>
          </p:cNvPicPr>
          <p:nvPr/>
        </p:nvPicPr>
        <p:blipFill>
          <a:blip r:embed="rId4" cstate="print"/>
          <a:srcRect/>
          <a:stretch>
            <a:fillRect/>
          </a:stretch>
        </p:blipFill>
        <p:spPr bwMode="auto">
          <a:xfrm>
            <a:off x="7447715" y="0"/>
            <a:ext cx="2458285" cy="3071810"/>
          </a:xfrm>
          <a:prstGeom prst="rect">
            <a:avLst/>
          </a:prstGeom>
          <a:noFill/>
        </p:spPr>
      </p:pic>
      <p:sp>
        <p:nvSpPr>
          <p:cNvPr id="13" name="12 Dikdörtgen"/>
          <p:cNvSpPr/>
          <p:nvPr/>
        </p:nvSpPr>
        <p:spPr>
          <a:xfrm>
            <a:off x="232139" y="0"/>
            <a:ext cx="719737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latin typeface="Times New Roman" pitchFamily="18" charset="0"/>
                <a:cs typeface="Times New Roman" pitchFamily="18" charset="0"/>
              </a:rPr>
              <a:t>Ana-babamızdan başka, </a:t>
            </a:r>
            <a:r>
              <a:rPr lang="tr-TR" sz="2400" b="1" u="sng" dirty="0" smtClean="0">
                <a:solidFill>
                  <a:srgbClr val="C00000"/>
                </a:solidFill>
                <a:latin typeface="Times New Roman" pitchFamily="18" charset="0"/>
                <a:cs typeface="Times New Roman" pitchFamily="18" charset="0"/>
              </a:rPr>
              <a:t>yakın ve uzak akrabalarımızı, komşularımızı özelliklede fakir insanlarımızı unutmamalıyız. </a:t>
            </a:r>
          </a:p>
          <a:p>
            <a:pPr algn="just"/>
            <a:endParaRPr lang="tr-TR" sz="1000" b="1" dirty="0" smtClean="0">
              <a:solidFill>
                <a:srgbClr val="C00000"/>
              </a:solidFill>
              <a:latin typeface="Times New Roman" pitchFamily="18" charset="0"/>
              <a:cs typeface="Times New Roman" pitchFamily="18" charset="0"/>
            </a:endParaRPr>
          </a:p>
          <a:p>
            <a:pPr algn="ctr"/>
            <a:r>
              <a:rPr lang="ar-SA" sz="3200" dirty="0" smtClean="0">
                <a:solidFill>
                  <a:schemeClr val="tx1"/>
                </a:solidFill>
                <a:latin typeface="HASENAT" panose="01000600020000020003" pitchFamily="2" charset="-78"/>
                <a:cs typeface="HASENAT" panose="01000600020000020003" pitchFamily="2" charset="-78"/>
              </a:rPr>
              <a:t>المُسْلِمُ أَخُو المُسْلِمِ ، </a:t>
            </a:r>
            <a:r>
              <a:rPr lang="ar-SA" sz="3200" dirty="0" smtClean="0">
                <a:solidFill>
                  <a:srgbClr val="7030A0"/>
                </a:solidFill>
                <a:latin typeface="HASENAT" panose="01000600020000020003" pitchFamily="2" charset="-78"/>
                <a:cs typeface="HASENAT" panose="01000600020000020003" pitchFamily="2" charset="-78"/>
              </a:rPr>
              <a:t>لا يظْلِمُه ، ولا يُسْلِمهُ </a:t>
            </a:r>
            <a:r>
              <a:rPr lang="ar-SA" sz="3200" dirty="0" smtClean="0">
                <a:solidFill>
                  <a:schemeClr val="tx1"/>
                </a:solidFill>
                <a:latin typeface="HASENAT" panose="01000600020000020003" pitchFamily="2" charset="-78"/>
                <a:cs typeface="HASENAT" panose="01000600020000020003" pitchFamily="2" charset="-78"/>
              </a:rPr>
              <a:t>، </a:t>
            </a:r>
            <a:r>
              <a:rPr lang="ar-SA" sz="3200" dirty="0" smtClean="0">
                <a:solidFill>
                  <a:srgbClr val="FF0000"/>
                </a:solidFill>
                <a:latin typeface="HASENAT" panose="01000600020000020003" pitchFamily="2" charset="-78"/>
                <a:cs typeface="HASENAT" panose="01000600020000020003" pitchFamily="2" charset="-78"/>
              </a:rPr>
              <a:t>منْ كَانَ فِي حَاجَةِ أَخِيهِ كَانَ اللَّهُ فِي حاجتِهِ ،</a:t>
            </a:r>
            <a:r>
              <a:rPr lang="ar-SA" sz="3200" dirty="0" smtClean="0">
                <a:solidFill>
                  <a:schemeClr val="tx1"/>
                </a:solidFill>
                <a:latin typeface="HASENAT" panose="01000600020000020003" pitchFamily="2" charset="-78"/>
                <a:cs typeface="HASENAT" panose="01000600020000020003" pitchFamily="2" charset="-78"/>
              </a:rPr>
              <a:t> </a:t>
            </a:r>
            <a:r>
              <a:rPr lang="ar-SA" sz="3200" dirty="0" smtClean="0">
                <a:solidFill>
                  <a:srgbClr val="00B050"/>
                </a:solidFill>
                <a:latin typeface="HASENAT" panose="01000600020000020003" pitchFamily="2" charset="-78"/>
                <a:cs typeface="HASENAT" panose="01000600020000020003" pitchFamily="2" charset="-78"/>
              </a:rPr>
              <a:t>ومَنْ فَرَّج عنْ مُسْلِمٍ كُرْبةً فَرَّجَ اللَّهُ عنْهُ بِهَا كُرْبَةً مِنْ كُرَبِ يوْمَ الْقِيامَةِ ، </a:t>
            </a:r>
            <a:r>
              <a:rPr lang="ar-SA" sz="3200" dirty="0" smtClean="0">
                <a:solidFill>
                  <a:srgbClr val="0070C0"/>
                </a:solidFill>
                <a:latin typeface="HASENAT" panose="01000600020000020003" pitchFamily="2" charset="-78"/>
                <a:cs typeface="HASENAT" panose="01000600020000020003" pitchFamily="2" charset="-78"/>
              </a:rPr>
              <a:t>ومَنْ ستر مُسْلِماً سَتَرهُ اللَّهُ يَوْم الْقِيَامَةِ</a:t>
            </a:r>
            <a:endParaRPr lang="tr-TR" sz="3200" dirty="0" smtClean="0">
              <a:solidFill>
                <a:srgbClr val="0070C0"/>
              </a:solidFill>
              <a:latin typeface="HASENAT" panose="01000600020000020003" pitchFamily="2" charset="-78"/>
              <a:cs typeface="HASENAT" panose="01000600020000020003" pitchFamily="2" charset="-78"/>
            </a:endParaRPr>
          </a:p>
          <a:p>
            <a:pPr algn="just"/>
            <a:r>
              <a:rPr lang="tr-TR" sz="2400" dirty="0" smtClean="0">
                <a:solidFill>
                  <a:schemeClr val="tx1"/>
                </a:solidFill>
                <a:latin typeface="Times New Roman" pitchFamily="18" charset="0"/>
                <a:cs typeface="Times New Roman" pitchFamily="18" charset="0"/>
              </a:rPr>
              <a:t>“</a:t>
            </a:r>
            <a:r>
              <a:rPr lang="tr-TR" sz="2400" dirty="0" smtClean="0">
                <a:solidFill>
                  <a:srgbClr val="C00000"/>
                </a:solidFill>
                <a:latin typeface="Times New Roman" pitchFamily="18" charset="0"/>
                <a:cs typeface="Times New Roman" pitchFamily="18" charset="0"/>
              </a:rPr>
              <a:t>Müslüman, Müslüman’ın kardeşidir. </a:t>
            </a:r>
            <a:r>
              <a:rPr lang="tr-TR" sz="2400" dirty="0" smtClean="0">
                <a:solidFill>
                  <a:srgbClr val="7030A0"/>
                </a:solidFill>
                <a:latin typeface="Times New Roman" pitchFamily="18" charset="0"/>
                <a:cs typeface="Times New Roman" pitchFamily="18" charset="0"/>
              </a:rPr>
              <a:t>Ona zulmetmez, haksızlık yapmaz, </a:t>
            </a:r>
            <a:r>
              <a:rPr lang="tr-TR" sz="2400" dirty="0" smtClean="0">
                <a:solidFill>
                  <a:srgbClr val="0070C0"/>
                </a:solidFill>
                <a:latin typeface="Times New Roman" pitchFamily="18" charset="0"/>
                <a:cs typeface="Times New Roman" pitchFamily="18" charset="0"/>
              </a:rPr>
              <a:t>onu düşmana teslim etmez. </a:t>
            </a:r>
            <a:r>
              <a:rPr lang="tr-TR" sz="2400" dirty="0" smtClean="0">
                <a:solidFill>
                  <a:srgbClr val="FF0000"/>
                </a:solidFill>
                <a:latin typeface="Times New Roman" pitchFamily="18" charset="0"/>
                <a:cs typeface="Times New Roman" pitchFamily="18" charset="0"/>
              </a:rPr>
              <a:t>Müslüman kardeşinin </a:t>
            </a:r>
            <a:r>
              <a:rPr lang="tr-TR" sz="2400" b="1" dirty="0" smtClean="0">
                <a:solidFill>
                  <a:srgbClr val="FF0000"/>
                </a:solidFill>
                <a:latin typeface="Times New Roman" pitchFamily="18" charset="0"/>
                <a:cs typeface="Times New Roman" pitchFamily="18" charset="0"/>
              </a:rPr>
              <a:t>ihtiyacını gideren</a:t>
            </a:r>
            <a:r>
              <a:rPr lang="tr-TR" sz="2400" dirty="0" smtClean="0">
                <a:solidFill>
                  <a:srgbClr val="FF0000"/>
                </a:solidFill>
                <a:latin typeface="Times New Roman" pitchFamily="18" charset="0"/>
                <a:cs typeface="Times New Roman" pitchFamily="18" charset="0"/>
              </a:rPr>
              <a:t> kimsenin Allah da ihtiyacını giderir. </a:t>
            </a:r>
            <a:r>
              <a:rPr lang="tr-TR" sz="2400" dirty="0" smtClean="0">
                <a:solidFill>
                  <a:srgbClr val="00B050"/>
                </a:solidFill>
                <a:latin typeface="Times New Roman" pitchFamily="18" charset="0"/>
                <a:cs typeface="Times New Roman" pitchFamily="18" charset="0"/>
              </a:rPr>
              <a:t>Kim bir Müslüman’dan </a:t>
            </a:r>
            <a:r>
              <a:rPr lang="tr-TR" sz="2400" b="1" dirty="0" smtClean="0">
                <a:solidFill>
                  <a:srgbClr val="00B050"/>
                </a:solidFill>
                <a:latin typeface="Times New Roman" pitchFamily="18" charset="0"/>
                <a:cs typeface="Times New Roman" pitchFamily="18" charset="0"/>
              </a:rPr>
              <a:t>bir sıkıntıyı giderirse</a:t>
            </a:r>
            <a:r>
              <a:rPr lang="tr-TR" sz="2400" dirty="0" smtClean="0">
                <a:solidFill>
                  <a:srgbClr val="00B050"/>
                </a:solidFill>
                <a:latin typeface="Times New Roman" pitchFamily="18" charset="0"/>
                <a:cs typeface="Times New Roman" pitchFamily="18" charset="0"/>
              </a:rPr>
              <a:t>, Allah Teâlâ o kimsenin kıyamet günündeki sıkıntılarından birini giderir. </a:t>
            </a:r>
            <a:r>
              <a:rPr lang="tr-TR" sz="2400" b="1" dirty="0" smtClean="0">
                <a:solidFill>
                  <a:srgbClr val="002060"/>
                </a:solidFill>
                <a:latin typeface="Times New Roman" pitchFamily="18" charset="0"/>
                <a:cs typeface="Times New Roman" pitchFamily="18" charset="0"/>
              </a:rPr>
              <a:t>Kim bir Müslüman’ın ayıp ve kusurunu örterse, Allah Teâlâ da o kimsenin ayıp ve kusurunu örter.”</a:t>
            </a:r>
            <a:endParaRPr lang="tr-TR"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DRISHOCA\SUNULAR\SLAYT VE SUNULAR İÇİN RESİMLER\beyaz güvercin.png"/>
          <p:cNvPicPr>
            <a:picLocks noChangeAspect="1" noChangeArrowheads="1"/>
          </p:cNvPicPr>
          <p:nvPr/>
        </p:nvPicPr>
        <p:blipFill>
          <a:blip r:embed="rId2" cstate="print"/>
          <a:srcRect l="30797"/>
          <a:stretch>
            <a:fillRect/>
          </a:stretch>
        </p:blipFill>
        <p:spPr bwMode="auto">
          <a:xfrm>
            <a:off x="7506909" y="-1"/>
            <a:ext cx="2399093" cy="6858001"/>
          </a:xfrm>
          <a:prstGeom prst="rect">
            <a:avLst/>
          </a:prstGeom>
          <a:noFill/>
        </p:spPr>
      </p:pic>
      <p:sp>
        <p:nvSpPr>
          <p:cNvPr id="13" name="12 Dikdörtgen"/>
          <p:cNvSpPr/>
          <p:nvPr/>
        </p:nvSpPr>
        <p:spPr>
          <a:xfrm>
            <a:off x="154748" y="0"/>
            <a:ext cx="735216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u="sng" dirty="0" smtClean="0">
                <a:solidFill>
                  <a:srgbClr val="C00000"/>
                </a:solidFill>
                <a:latin typeface="Times New Roman" pitchFamily="18" charset="0"/>
                <a:cs typeface="Times New Roman" pitchFamily="18" charset="0"/>
              </a:rPr>
              <a:t>9. VARSA KÜSLERİ BARIŞTIRALIM</a:t>
            </a:r>
            <a:r>
              <a:rPr lang="tr-TR" sz="2000" u="sng" dirty="0" smtClean="0">
                <a:solidFill>
                  <a:srgbClr val="C00000"/>
                </a:solidFill>
                <a:latin typeface="Times New Roman" pitchFamily="18" charset="0"/>
                <a:cs typeface="Times New Roman" pitchFamily="18" charset="0"/>
              </a:rPr>
              <a:t> </a:t>
            </a:r>
          </a:p>
          <a:p>
            <a:pPr lvl="0" algn="ctr"/>
            <a:endParaRPr lang="tr-TR" sz="900" u="sng" dirty="0" smtClean="0">
              <a:solidFill>
                <a:srgbClr val="C00000"/>
              </a:solidFill>
              <a:latin typeface="Times New Roman" pitchFamily="18" charset="0"/>
              <a:cs typeface="Times New Roman" pitchFamily="18" charset="0"/>
            </a:endParaRPr>
          </a:p>
          <a:p>
            <a:pPr algn="just"/>
            <a:r>
              <a:rPr lang="tr-TR" sz="2000" dirty="0" smtClean="0">
                <a:solidFill>
                  <a:schemeClr val="tx1"/>
                </a:solidFill>
                <a:latin typeface="Times New Roman" pitchFamily="18" charset="0"/>
                <a:cs typeface="Times New Roman" pitchFamily="18" charset="0"/>
              </a:rPr>
              <a:t>İslam Dini Müslümanların birbirleri arasında </a:t>
            </a:r>
            <a:r>
              <a:rPr lang="tr-TR" sz="2000" dirty="0" smtClean="0">
                <a:solidFill>
                  <a:srgbClr val="C00000"/>
                </a:solidFill>
                <a:latin typeface="Times New Roman" pitchFamily="18" charset="0"/>
                <a:cs typeface="Times New Roman" pitchFamily="18" charset="0"/>
              </a:rPr>
              <a:t>üç günden fazla küs kalmayı meşru görmemiş</a:t>
            </a:r>
            <a:r>
              <a:rPr lang="tr-TR" sz="2000" dirty="0" smtClean="0">
                <a:solidFill>
                  <a:schemeClr val="tx1"/>
                </a:solidFill>
                <a:latin typeface="Times New Roman" pitchFamily="18" charset="0"/>
                <a:cs typeface="Times New Roman" pitchFamily="18" charset="0"/>
              </a:rPr>
              <a:t>, hatta bu husus </a:t>
            </a:r>
            <a:r>
              <a:rPr lang="tr-TR" sz="2000" b="1" dirty="0" smtClean="0">
                <a:solidFill>
                  <a:srgbClr val="C00000"/>
                </a:solidFill>
                <a:latin typeface="Times New Roman" pitchFamily="18" charset="0"/>
                <a:cs typeface="Times New Roman" pitchFamily="18" charset="0"/>
              </a:rPr>
              <a:t>haram kılınmıştır</a:t>
            </a:r>
            <a:r>
              <a:rPr lang="tr-TR" sz="2000" dirty="0" smtClean="0">
                <a:solidFill>
                  <a:schemeClr val="tx1"/>
                </a:solidFill>
                <a:latin typeface="Times New Roman" pitchFamily="18" charset="0"/>
                <a:cs typeface="Times New Roman" pitchFamily="18" charset="0"/>
              </a:rPr>
              <a:t>. </a:t>
            </a:r>
          </a:p>
          <a:p>
            <a:pPr algn="just"/>
            <a:r>
              <a:rPr lang="tr-TR" sz="2000" u="sng" dirty="0" smtClean="0">
                <a:solidFill>
                  <a:schemeClr val="tx1"/>
                </a:solidFill>
                <a:latin typeface="Times New Roman" pitchFamily="18" charset="0"/>
                <a:cs typeface="Times New Roman" pitchFamily="18" charset="0"/>
              </a:rPr>
              <a:t>Hepimiz insanız, hepimizin hataları olmaktadır.</a:t>
            </a:r>
            <a:r>
              <a:rPr lang="tr-TR" sz="2000" dirty="0" smtClean="0">
                <a:solidFill>
                  <a:schemeClr val="tx1"/>
                </a:solidFill>
                <a:latin typeface="Times New Roman" pitchFamily="18" charset="0"/>
                <a:cs typeface="Times New Roman" pitchFamily="18" charset="0"/>
              </a:rPr>
              <a:t> Yüce Rabbimiz merhamet sahibidir ve merhamet edenleri sevmektedir. </a:t>
            </a:r>
          </a:p>
          <a:p>
            <a:pPr algn="just"/>
            <a:r>
              <a:rPr lang="tr-TR" sz="2000" dirty="0" smtClean="0">
                <a:solidFill>
                  <a:schemeClr val="tx1"/>
                </a:solidFill>
                <a:latin typeface="Times New Roman" pitchFamily="18" charset="0"/>
                <a:cs typeface="Times New Roman" pitchFamily="18" charset="0"/>
              </a:rPr>
              <a:t>Bu sebeple, nefsanî arzularımızın esiri olmadan </a:t>
            </a:r>
            <a:r>
              <a:rPr lang="tr-TR" sz="2000" b="1" dirty="0" smtClean="0">
                <a:solidFill>
                  <a:srgbClr val="7030A0"/>
                </a:solidFill>
                <a:latin typeface="Times New Roman" pitchFamily="18" charset="0"/>
                <a:cs typeface="Times New Roman" pitchFamily="18" charset="0"/>
              </a:rPr>
              <a:t>eşimize, çocuklarımıza, akrabalarımıza, komşularımıza ve beraber yaşadığımız insanlara karşı bir gönül kırıklığımız varsa bu mübarek geceler ve zamanlar en önemli ve kalplerin yumuşadığı anlardır. </a:t>
            </a:r>
          </a:p>
          <a:p>
            <a:pPr algn="just"/>
            <a:endParaRPr lang="tr-TR" sz="2000" b="1" dirty="0" smtClean="0">
              <a:solidFill>
                <a:srgbClr val="7030A0"/>
              </a:solidFill>
              <a:latin typeface="Times New Roman" pitchFamily="18" charset="0"/>
              <a:cs typeface="Times New Roman" pitchFamily="18" charset="0"/>
            </a:endParaRPr>
          </a:p>
          <a:p>
            <a:pPr algn="ctr" rtl="1"/>
            <a:r>
              <a:rPr lang="ar-SA" sz="3200" dirty="0" smtClean="0">
                <a:solidFill>
                  <a:schemeClr val="tx1"/>
                </a:solidFill>
                <a:latin typeface="HASENAT" panose="01000600020000020003" pitchFamily="2" charset="-78"/>
                <a:cs typeface="HASENAT" panose="01000600020000020003" pitchFamily="2" charset="-78"/>
              </a:rPr>
              <a:t>إِنَّمَا الْمُؤْمِنُونَ إِخْوَةٌ فَأَصْلِحُوا بَيْنَ أَخَوَيْكُمْ وَاتَّقُوا اللَّهَ لَعَلَّكُمْ تُرْحَمُونَ</a:t>
            </a:r>
            <a:endParaRPr lang="tr-TR" sz="3200" dirty="0" smtClean="0">
              <a:solidFill>
                <a:schemeClr val="tx1"/>
              </a:solidFill>
              <a:latin typeface="HASENAT" panose="01000600020000020003" pitchFamily="2" charset="-78"/>
              <a:cs typeface="HASENAT" panose="01000600020000020003" pitchFamily="2" charset="-78"/>
            </a:endParaRPr>
          </a:p>
          <a:p>
            <a:pPr algn="just"/>
            <a:r>
              <a:rPr lang="tr-TR" sz="2400" smtClean="0">
                <a:solidFill>
                  <a:schemeClr val="tx1"/>
                </a:solidFill>
                <a:latin typeface="Times New Roman" pitchFamily="18" charset="0"/>
                <a:cs typeface="Times New Roman" pitchFamily="18" charset="0"/>
              </a:rPr>
              <a:t>“</a:t>
            </a:r>
            <a:r>
              <a:rPr lang="tr-TR" sz="2400" b="1" dirty="0" err="1" smtClean="0">
                <a:solidFill>
                  <a:srgbClr val="C00000"/>
                </a:solidFill>
                <a:latin typeface="Times New Roman" pitchFamily="18" charset="0"/>
                <a:cs typeface="Times New Roman" pitchFamily="18" charset="0"/>
              </a:rPr>
              <a:t>Mü’minler</a:t>
            </a:r>
            <a:r>
              <a:rPr lang="tr-TR" sz="2400" b="1" dirty="0" smtClean="0">
                <a:solidFill>
                  <a:srgbClr val="C00000"/>
                </a:solidFill>
                <a:latin typeface="Times New Roman" pitchFamily="18" charset="0"/>
                <a:cs typeface="Times New Roman" pitchFamily="18" charset="0"/>
              </a:rPr>
              <a:t> ancak kardeştirler. </a:t>
            </a:r>
            <a:r>
              <a:rPr lang="tr-TR" sz="2400" b="1" dirty="0" smtClean="0">
                <a:solidFill>
                  <a:srgbClr val="0070C0"/>
                </a:solidFill>
                <a:latin typeface="Times New Roman" pitchFamily="18" charset="0"/>
                <a:cs typeface="Times New Roman" pitchFamily="18" charset="0"/>
              </a:rPr>
              <a:t>Öyleyse kardeşlerinizin arasını düzeltin.</a:t>
            </a:r>
            <a:r>
              <a:rPr lang="tr-TR" sz="2400" b="1" dirty="0" smtClean="0">
                <a:solidFill>
                  <a:schemeClr val="tx1"/>
                </a:solidFill>
                <a:latin typeface="Times New Roman" pitchFamily="18" charset="0"/>
                <a:cs typeface="Times New Roman" pitchFamily="18" charset="0"/>
              </a:rPr>
              <a:t> Allah’a karşı gelmekten sakının ki size merhamet edilsin</a:t>
            </a:r>
            <a:r>
              <a:rPr lang="tr-TR" sz="2400" dirty="0" smtClean="0">
                <a:solidFill>
                  <a:schemeClr val="tx1"/>
                </a:solidFill>
                <a:latin typeface="Times New Roman" pitchFamily="18" charset="0"/>
                <a:cs typeface="Times New Roman" pitchFamily="18" charset="0"/>
              </a:rPr>
              <a:t>.”</a:t>
            </a:r>
            <a:r>
              <a:rPr lang="ar-SA" sz="2400" dirty="0" smtClean="0">
                <a:solidFill>
                  <a:schemeClr val="tx1"/>
                </a:solidFill>
                <a:latin typeface="Times New Roman" pitchFamily="18" charset="0"/>
                <a:cs typeface="Times New Roman" pitchFamily="18" charset="0"/>
              </a:rPr>
              <a:t> </a:t>
            </a:r>
            <a:endParaRPr lang="tr-TR"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400" b="1" u="sng" dirty="0" smtClean="0">
                <a:solidFill>
                  <a:srgbClr val="002060"/>
                </a:solidFill>
                <a:latin typeface="Times New Roman" pitchFamily="18" charset="0"/>
                <a:cs typeface="Times New Roman" pitchFamily="18" charset="0"/>
              </a:rPr>
              <a:t>ÜÇ AYLARI GEREĞİ GİBİ DEĞERLENDİRMEK İÇİN</a:t>
            </a:r>
          </a:p>
          <a:p>
            <a:endParaRPr lang="tr-TR" sz="16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800" dirty="0" smtClean="0">
                <a:solidFill>
                  <a:srgbClr val="C00000"/>
                </a:solidFill>
                <a:latin typeface="Times New Roman" pitchFamily="18" charset="0"/>
                <a:cs typeface="Times New Roman" pitchFamily="18" charset="0"/>
              </a:rPr>
              <a:t>Tövbe Ve İstiğfarı Çokça Yapalım</a:t>
            </a:r>
          </a:p>
          <a:p>
            <a:pPr marL="457200" lvl="0" indent="-457200">
              <a:buFont typeface="Wingdings" pitchFamily="2" charset="2"/>
              <a:buChar char="q"/>
            </a:pPr>
            <a:r>
              <a:rPr lang="tr-TR" sz="2800" b="1" dirty="0" smtClean="0">
                <a:solidFill>
                  <a:srgbClr val="00B0F0"/>
                </a:solidFill>
                <a:latin typeface="Times New Roman" pitchFamily="18" charset="0"/>
                <a:cs typeface="Times New Roman" pitchFamily="18" charset="0"/>
              </a:rPr>
              <a:t>Nafile Oruçlar Tutalım</a:t>
            </a:r>
          </a:p>
          <a:p>
            <a:pPr marL="457200" lvl="0" indent="-457200">
              <a:buFont typeface="Wingdings" pitchFamily="2" charset="2"/>
              <a:buChar char="q"/>
            </a:pPr>
            <a:r>
              <a:rPr lang="tr-TR" sz="2800" b="1" dirty="0" smtClean="0">
                <a:solidFill>
                  <a:srgbClr val="7030A0"/>
                </a:solidFill>
                <a:latin typeface="Times New Roman" pitchFamily="18" charset="0"/>
                <a:cs typeface="Times New Roman" pitchFamily="18" charset="0"/>
              </a:rPr>
              <a:t>Kur’an-I Kerim Ve Mealini Okuyalım </a:t>
            </a:r>
          </a:p>
          <a:p>
            <a:pPr marL="457200" lvl="0" indent="-457200">
              <a:buFont typeface="Wingdings" pitchFamily="2" charset="2"/>
              <a:buChar char="q"/>
            </a:pPr>
            <a:r>
              <a:rPr lang="tr-TR" sz="2600" dirty="0" smtClean="0">
                <a:solidFill>
                  <a:srgbClr val="FF0000"/>
                </a:solidFill>
                <a:latin typeface="Times New Roman" pitchFamily="18" charset="0"/>
                <a:cs typeface="Times New Roman" pitchFamily="18" charset="0"/>
              </a:rPr>
              <a:t>Namaz dua ve surelerini okuyuşumuzu (hocadan, </a:t>
            </a:r>
            <a:r>
              <a:rPr lang="tr-TR" sz="2600" dirty="0" err="1" smtClean="0">
                <a:solidFill>
                  <a:srgbClr val="FF0000"/>
                </a:solidFill>
                <a:latin typeface="Times New Roman" pitchFamily="18" charset="0"/>
                <a:cs typeface="Times New Roman" pitchFamily="18" charset="0"/>
              </a:rPr>
              <a:t>cd</a:t>
            </a:r>
            <a:r>
              <a:rPr lang="tr-TR" sz="2600" dirty="0" smtClean="0">
                <a:solidFill>
                  <a:srgbClr val="FF0000"/>
                </a:solidFill>
                <a:latin typeface="Times New Roman" pitchFamily="18" charset="0"/>
                <a:cs typeface="Times New Roman" pitchFamily="18" charset="0"/>
              </a:rPr>
              <a:t>, bilgisayar vb yararlanarak ) düzeltelim </a:t>
            </a:r>
          </a:p>
          <a:p>
            <a:pPr marL="457200" lvl="0" indent="-457200">
              <a:buFont typeface="Wingdings" pitchFamily="2" charset="2"/>
              <a:buChar char="q"/>
            </a:pPr>
            <a:r>
              <a:rPr lang="tr-TR" sz="2400" b="1" dirty="0" smtClean="0">
                <a:solidFill>
                  <a:srgbClr val="00B050"/>
                </a:solidFill>
                <a:latin typeface="Times New Roman" pitchFamily="18" charset="0"/>
                <a:cs typeface="Times New Roman" pitchFamily="18" charset="0"/>
              </a:rPr>
              <a:t>Peygamberimizin Hayatını Ve Hadislerini Okuyalım</a:t>
            </a:r>
          </a:p>
          <a:p>
            <a:pPr marL="457200" lvl="0" indent="-457200">
              <a:buFont typeface="Wingdings" pitchFamily="2" charset="2"/>
              <a:buChar char="q"/>
            </a:pPr>
            <a:r>
              <a:rPr lang="tr-TR" sz="2400" b="1" dirty="0" smtClean="0">
                <a:solidFill>
                  <a:srgbClr val="0070C0"/>
                </a:solidFill>
                <a:latin typeface="Times New Roman" pitchFamily="18" charset="0"/>
                <a:cs typeface="Times New Roman" pitchFamily="18" charset="0"/>
              </a:rPr>
              <a:t>Peygamberimize Her Fırsatta </a:t>
            </a:r>
            <a:r>
              <a:rPr lang="tr-TR" sz="2400" b="1" dirty="0" err="1" smtClean="0">
                <a:solidFill>
                  <a:srgbClr val="0070C0"/>
                </a:solidFill>
                <a:latin typeface="Times New Roman" pitchFamily="18" charset="0"/>
                <a:cs typeface="Times New Roman" pitchFamily="18" charset="0"/>
              </a:rPr>
              <a:t>Salâtü</a:t>
            </a:r>
            <a:r>
              <a:rPr lang="tr-TR" sz="2400" b="1" dirty="0" smtClean="0">
                <a:solidFill>
                  <a:srgbClr val="0070C0"/>
                </a:solidFill>
                <a:latin typeface="Times New Roman" pitchFamily="18" charset="0"/>
                <a:cs typeface="Times New Roman" pitchFamily="18" charset="0"/>
              </a:rPr>
              <a:t>-Selâm Getirelim</a:t>
            </a:r>
          </a:p>
          <a:p>
            <a:pPr marL="457200" indent="-457200">
              <a:buFont typeface="Wingdings" pitchFamily="2" charset="2"/>
              <a:buChar char="q"/>
            </a:pPr>
            <a:r>
              <a:rPr lang="tr-TR" sz="2600" dirty="0" smtClean="0">
                <a:solidFill>
                  <a:schemeClr val="accent2"/>
                </a:solidFill>
                <a:latin typeface="Times New Roman" pitchFamily="18" charset="0"/>
                <a:cs typeface="Times New Roman" pitchFamily="18" charset="0"/>
              </a:rPr>
              <a:t>İlmihal Kitabı Okuyup Eksik Bilgilerimizi Giderelim</a:t>
            </a:r>
            <a:endParaRPr lang="tr-TR" sz="26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400" b="1" dirty="0" smtClean="0">
                <a:solidFill>
                  <a:srgbClr val="7030A0"/>
                </a:solidFill>
                <a:latin typeface="Times New Roman" pitchFamily="18" charset="0"/>
                <a:cs typeface="Times New Roman" pitchFamily="18" charset="0"/>
              </a:rPr>
              <a:t>Namazlarımızı Camilerde Cemaatle Kılmaya Çalışalım</a:t>
            </a:r>
          </a:p>
          <a:p>
            <a:pPr marL="457200" lvl="0" indent="-457200">
              <a:buFont typeface="Wingdings" pitchFamily="2" charset="2"/>
              <a:buChar char="q"/>
            </a:pPr>
            <a:r>
              <a:rPr lang="tr-TR" sz="2800" dirty="0" smtClean="0">
                <a:solidFill>
                  <a:schemeClr val="bg2">
                    <a:lumMod val="25000"/>
                  </a:schemeClr>
                </a:solidFill>
                <a:latin typeface="Times New Roman" pitchFamily="18" charset="0"/>
                <a:cs typeface="Times New Roman" pitchFamily="18" charset="0"/>
              </a:rPr>
              <a:t>Kaza Veya Nafile Namaz Kılalım </a:t>
            </a:r>
          </a:p>
          <a:p>
            <a:pPr marL="457200" lvl="0" indent="-457200">
              <a:buFont typeface="Wingdings" pitchFamily="2" charset="2"/>
              <a:buChar char="q"/>
            </a:pPr>
            <a:r>
              <a:rPr lang="tr-TR" sz="2800" b="1" dirty="0" smtClean="0">
                <a:solidFill>
                  <a:srgbClr val="FF0000"/>
                </a:solidFill>
                <a:latin typeface="Times New Roman" pitchFamily="18" charset="0"/>
                <a:cs typeface="Times New Roman" pitchFamily="18" charset="0"/>
              </a:rPr>
              <a:t>Allah’ı Bol Bol Zikredelim</a:t>
            </a:r>
          </a:p>
        </p:txBody>
      </p:sp>
    </p:spTree>
    <p:extLst>
      <p:ext uri="{BB962C8B-B14F-4D97-AF65-F5344CB8AC3E}">
        <p14:creationId xmlns="" xmlns:p14="http://schemas.microsoft.com/office/powerpoint/2010/main" val="4179622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8126038"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457200" lvl="0" indent="-457200">
              <a:buFont typeface="Wingdings" pitchFamily="2" charset="2"/>
              <a:buChar char="q"/>
            </a:pPr>
            <a:r>
              <a:rPr lang="tr-TR" sz="3200" dirty="0" smtClean="0">
                <a:solidFill>
                  <a:srgbClr val="FF0000"/>
                </a:solidFill>
                <a:latin typeface="Times New Roman" pitchFamily="18" charset="0"/>
                <a:cs typeface="Times New Roman" pitchFamily="18" charset="0"/>
              </a:rPr>
              <a:t>Kendimize, Aile Efradımıza ve Ümmeti Muhammed’e </a:t>
            </a:r>
            <a:r>
              <a:rPr lang="tr-TR" sz="3200" b="1" dirty="0" smtClean="0">
                <a:solidFill>
                  <a:srgbClr val="FF0000"/>
                </a:solidFill>
                <a:latin typeface="Times New Roman" pitchFamily="18" charset="0"/>
                <a:cs typeface="Times New Roman" pitchFamily="18" charset="0"/>
              </a:rPr>
              <a:t>Dua Edelim</a:t>
            </a:r>
          </a:p>
          <a:p>
            <a:pPr marL="457200" lvl="0" indent="-457200">
              <a:buFont typeface="Wingdings" pitchFamily="2" charset="2"/>
              <a:buChar char="q"/>
            </a:pPr>
            <a:r>
              <a:rPr lang="tr-TR" sz="3200" b="1" dirty="0" smtClean="0">
                <a:solidFill>
                  <a:srgbClr val="00B050"/>
                </a:solidFill>
                <a:latin typeface="Times New Roman" pitchFamily="18" charset="0"/>
                <a:cs typeface="Times New Roman" pitchFamily="18" charset="0"/>
              </a:rPr>
              <a:t>Hayatımızın Muhasebesini </a:t>
            </a:r>
            <a:r>
              <a:rPr lang="tr-TR" sz="3200" dirty="0" smtClean="0">
                <a:solidFill>
                  <a:srgbClr val="00B050"/>
                </a:solidFill>
                <a:latin typeface="Times New Roman" pitchFamily="18" charset="0"/>
                <a:cs typeface="Times New Roman" pitchFamily="18" charset="0"/>
              </a:rPr>
              <a:t>Her Gece Yatmadan Yapalım</a:t>
            </a:r>
          </a:p>
          <a:p>
            <a:pPr marL="457200" lvl="0" indent="-457200">
              <a:buFont typeface="Wingdings" pitchFamily="2" charset="2"/>
              <a:buChar char="q"/>
            </a:pPr>
            <a:r>
              <a:rPr lang="tr-TR" sz="3000" dirty="0" smtClean="0">
                <a:solidFill>
                  <a:srgbClr val="0070C0"/>
                </a:solidFill>
                <a:latin typeface="Times New Roman" pitchFamily="18" charset="0"/>
                <a:cs typeface="Times New Roman" pitchFamily="18" charset="0"/>
              </a:rPr>
              <a:t>Aile Büyüklerimizi, Hastalarımızı, Akrabalarımızı ve Kabirleri </a:t>
            </a:r>
            <a:r>
              <a:rPr lang="tr-TR" sz="3000" b="1" dirty="0" smtClean="0">
                <a:solidFill>
                  <a:srgbClr val="0070C0"/>
                </a:solidFill>
                <a:latin typeface="Times New Roman" pitchFamily="18" charset="0"/>
                <a:cs typeface="Times New Roman" pitchFamily="18" charset="0"/>
              </a:rPr>
              <a:t>Ziyaret Edelim</a:t>
            </a:r>
          </a:p>
          <a:p>
            <a:pPr marL="457200" lvl="0" indent="-457200">
              <a:buFont typeface="Wingdings" pitchFamily="2" charset="2"/>
              <a:buChar char="q"/>
            </a:pPr>
            <a:r>
              <a:rPr lang="tr-TR" sz="3200" dirty="0" smtClean="0">
                <a:solidFill>
                  <a:srgbClr val="7030A0"/>
                </a:solidFill>
                <a:latin typeface="Times New Roman" pitchFamily="18" charset="0"/>
                <a:cs typeface="Times New Roman" pitchFamily="18" charset="0"/>
              </a:rPr>
              <a:t>Çevremizde </a:t>
            </a:r>
            <a:r>
              <a:rPr lang="tr-TR" sz="3200" b="1" dirty="0" smtClean="0">
                <a:solidFill>
                  <a:srgbClr val="7030A0"/>
                </a:solidFill>
                <a:latin typeface="Times New Roman" pitchFamily="18" charset="0"/>
                <a:cs typeface="Times New Roman" pitchFamily="18" charset="0"/>
              </a:rPr>
              <a:t>Küsler Varsa </a:t>
            </a:r>
            <a:r>
              <a:rPr lang="tr-TR" sz="3200" dirty="0" smtClean="0">
                <a:solidFill>
                  <a:srgbClr val="7030A0"/>
                </a:solidFill>
                <a:latin typeface="Times New Roman" pitchFamily="18" charset="0"/>
                <a:cs typeface="Times New Roman" pitchFamily="18" charset="0"/>
              </a:rPr>
              <a:t>Barıştırmaya Çalışalım </a:t>
            </a:r>
          </a:p>
          <a:p>
            <a:pPr marL="457200" lvl="0" indent="-457200">
              <a:buFont typeface="Wingdings" pitchFamily="2" charset="2"/>
              <a:buChar char="q"/>
            </a:pPr>
            <a:r>
              <a:rPr lang="tr-TR" sz="3200" b="1" dirty="0" smtClean="0">
                <a:solidFill>
                  <a:schemeClr val="accent2">
                    <a:lumMod val="75000"/>
                  </a:schemeClr>
                </a:solidFill>
                <a:latin typeface="Times New Roman" pitchFamily="18" charset="0"/>
                <a:cs typeface="Times New Roman" pitchFamily="18" charset="0"/>
              </a:rPr>
              <a:t>Hayır Ve Hasenatımızı </a:t>
            </a:r>
            <a:r>
              <a:rPr lang="tr-TR" sz="3200" dirty="0" smtClean="0">
                <a:solidFill>
                  <a:schemeClr val="accent2">
                    <a:lumMod val="75000"/>
                  </a:schemeClr>
                </a:solidFill>
                <a:latin typeface="Times New Roman" pitchFamily="18" charset="0"/>
                <a:cs typeface="Times New Roman" pitchFamily="18" charset="0"/>
              </a:rPr>
              <a:t>Çoğaltma Gayretinde Olalım </a:t>
            </a:r>
          </a:p>
          <a:p>
            <a:pPr marL="457200" lvl="0" indent="-457200">
              <a:buFont typeface="Wingdings" pitchFamily="2" charset="2"/>
              <a:buChar char="q"/>
            </a:pPr>
            <a:r>
              <a:rPr lang="tr-TR" sz="3200" dirty="0" smtClean="0">
                <a:solidFill>
                  <a:srgbClr val="00B0F0"/>
                </a:solidFill>
                <a:latin typeface="Times New Roman" pitchFamily="18" charset="0"/>
                <a:cs typeface="Times New Roman" pitchFamily="18" charset="0"/>
              </a:rPr>
              <a:t>Çocuklara Hediyeler Verelim Ve Onları Camiye Getirip Manevi Hazzı Onlara Tattıralım </a:t>
            </a:r>
            <a:endParaRPr lang="tr-TR" sz="3200" dirty="0">
              <a:solidFill>
                <a:srgbClr val="00B0F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71736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78938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rgbClr val="002060"/>
                </a:solidFill>
              </a:rPr>
              <a:t>Bu aylar ve geceler rahmet iklimine açılma zamanlarıdır. Bu aylar ve geceler arınma mevsimleridir. </a:t>
            </a:r>
          </a:p>
          <a:p>
            <a:pPr algn="just"/>
            <a:r>
              <a:rPr lang="tr-TR" sz="2800" dirty="0" smtClean="0">
                <a:solidFill>
                  <a:srgbClr val="FF0000"/>
                </a:solidFill>
              </a:rPr>
              <a:t>Bu aylar ve geceler bağışlanma umudumuzdur. Bu aylar ve geceler, bedenini ve ruhunu uyanık bırakanlara ikramların bollaştığı anlardır. </a:t>
            </a:r>
          </a:p>
          <a:p>
            <a:pPr algn="just"/>
            <a:r>
              <a:rPr lang="tr-TR" sz="2800" dirty="0" smtClean="0">
                <a:solidFill>
                  <a:srgbClr val="00B050"/>
                </a:solidFill>
              </a:rPr>
              <a:t>Bu aylar ve geceler Muhsinlere ihsanların ulaştırıldığı bereket dilimleridir. </a:t>
            </a:r>
          </a:p>
          <a:p>
            <a:pPr algn="just"/>
            <a:r>
              <a:rPr lang="tr-TR" sz="2800" dirty="0" smtClean="0">
                <a:solidFill>
                  <a:srgbClr val="002060"/>
                </a:solidFill>
              </a:rPr>
              <a:t>Bu ay ve gecelerde ellerimizi semaya gönlümüzü Mevla’ya açalım. </a:t>
            </a:r>
            <a:endParaRPr lang="tr-TR" sz="2800" dirty="0" smtClean="0">
              <a:solidFill>
                <a:srgbClr val="7030A0"/>
              </a:solidFill>
            </a:endParaRPr>
          </a:p>
          <a:p>
            <a:pPr algn="just"/>
            <a:r>
              <a:rPr lang="tr-TR" sz="2800" dirty="0" smtClean="0">
                <a:solidFill>
                  <a:srgbClr val="002060"/>
                </a:solidFill>
              </a:rPr>
              <a:t>	</a:t>
            </a:r>
            <a:endParaRPr lang="tr-T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78938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rgbClr val="C00000"/>
                </a:solidFill>
              </a:rPr>
              <a:t>Bu ay ve gecelerde günahlardan ve günaha götürebilecek şeylerden olabildiğince kaçmaya çalışalım. </a:t>
            </a:r>
          </a:p>
          <a:p>
            <a:pPr algn="just"/>
            <a:r>
              <a:rPr lang="tr-TR" sz="2800" dirty="0" smtClean="0">
                <a:solidFill>
                  <a:srgbClr val="7030A0"/>
                </a:solidFill>
              </a:rPr>
              <a:t>Bu ay ve gecelerde en güzel kelimeleri söylemeye, dualarla niyazda bulunmaya, Kuran okumaya, Salat-u Selamlar getirmeye gayret gösterelim. </a:t>
            </a:r>
          </a:p>
          <a:p>
            <a:pPr algn="just"/>
            <a:r>
              <a:rPr lang="tr-TR" sz="2800" dirty="0" smtClean="0">
                <a:solidFill>
                  <a:srgbClr val="002060"/>
                </a:solidFill>
              </a:rPr>
              <a:t>Bu ay ve geceler birlik ve beraberliğimizin, kardeşliğimizin en ulvi seviyeye çıktığı mübarek ay ve gecelerdir.</a:t>
            </a:r>
          </a:p>
          <a:p>
            <a:endParaRPr lang="tr-TR" sz="2800" dirty="0" smtClean="0">
              <a:solidFill>
                <a:srgbClr val="0070C0"/>
              </a:solidFill>
            </a:endParaRPr>
          </a:p>
          <a:p>
            <a:pPr algn="ctr"/>
            <a:r>
              <a:rPr lang="tr-TR" sz="2800" dirty="0" smtClean="0">
                <a:solidFill>
                  <a:srgbClr val="002060"/>
                </a:solidFill>
              </a:rPr>
              <a:t> </a:t>
            </a:r>
            <a:r>
              <a:rPr lang="tr-TR" sz="3600" b="1" dirty="0" smtClean="0">
                <a:solidFill>
                  <a:srgbClr val="FF0000"/>
                </a:solidFill>
                <a:effectLst>
                  <a:outerShdw blurRad="38100" dist="38100" dir="2700000" algn="tl">
                    <a:srgbClr val="000000">
                      <a:alpha val="43137"/>
                    </a:srgbClr>
                  </a:outerShdw>
                </a:effectLst>
              </a:rPr>
              <a:t>Kandil Gecelerini  ve Üç aylar ihya etmek, gönlümüzü ihya etmektir.</a:t>
            </a:r>
            <a:endParaRPr lang="tr-T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93006" y="0"/>
            <a:ext cx="8512994" cy="6858000"/>
          </a:xfrm>
          <a:prstGeom prst="rect">
            <a:avLst/>
          </a:pr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endParaRPr lang="tr-TR" sz="2000" dirty="0">
              <a:solidFill>
                <a:srgbClr val="002060"/>
              </a:solidFill>
              <a:latin typeface="Times New Roman" pitchFamily="18" charset="0"/>
              <a:cs typeface="Times New Roman" pitchFamily="18" charset="0"/>
            </a:endParaRPr>
          </a:p>
        </p:txBody>
      </p:sp>
      <p:pic>
        <p:nvPicPr>
          <p:cNvPr id="7" name="6 Resim" descr="islam_wallpaper06.jpg"/>
          <p:cNvPicPr>
            <a:picLocks noChangeAspect="1"/>
          </p:cNvPicPr>
          <p:nvPr/>
        </p:nvPicPr>
        <p:blipFill rotWithShape="1">
          <a:blip r:embed="rId2" cstate="print"/>
          <a:srcRect l="3906" r="77032"/>
          <a:stretch/>
        </p:blipFill>
        <p:spPr>
          <a:xfrm flipH="1">
            <a:off x="-15552" y="0"/>
            <a:ext cx="1618393" cy="6858000"/>
          </a:xfrm>
          <a:prstGeom prst="rect">
            <a:avLst/>
          </a:prstGeom>
        </p:spPr>
      </p:pic>
      <p:pic>
        <p:nvPicPr>
          <p:cNvPr id="6" name="6 Resim" descr="islam_wallpaper06.jpg"/>
          <p:cNvPicPr>
            <a:picLocks noChangeAspect="1"/>
          </p:cNvPicPr>
          <p:nvPr/>
        </p:nvPicPr>
        <p:blipFill rotWithShape="1">
          <a:blip r:embed="rId2" cstate="print"/>
          <a:srcRect l="3906" r="76562"/>
          <a:stretch/>
        </p:blipFill>
        <p:spPr>
          <a:xfrm>
            <a:off x="8263256" y="0"/>
            <a:ext cx="1658296" cy="6858000"/>
          </a:xfrm>
          <a:prstGeom prst="rect">
            <a:avLst/>
          </a:prstGeom>
        </p:spPr>
      </p:pic>
      <p:graphicFrame>
        <p:nvGraphicFramePr>
          <p:cNvPr id="9" name="8 Diyagram"/>
          <p:cNvGraphicFramePr/>
          <p:nvPr>
            <p:extLst>
              <p:ext uri="{D42A27DB-BD31-4B8C-83A1-F6EECF244321}">
                <p14:modId xmlns="" xmlns:p14="http://schemas.microsoft.com/office/powerpoint/2010/main" val="4022309401"/>
              </p:ext>
            </p:extLst>
          </p:nvPr>
        </p:nvGraphicFramePr>
        <p:xfrm>
          <a:off x="272480" y="357166"/>
          <a:ext cx="8590420"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4073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NGİN (silme)\RESİM\Cami Resimleri\kabe3.jpg"/>
          <p:cNvPicPr>
            <a:picLocks noChangeAspect="1" noChangeArrowheads="1"/>
          </p:cNvPicPr>
          <p:nvPr/>
        </p:nvPicPr>
        <p:blipFill>
          <a:blip r:embed="rId2" cstate="print"/>
          <a:srcRect/>
          <a:stretch>
            <a:fillRect/>
          </a:stretch>
        </p:blipFill>
        <p:spPr bwMode="auto">
          <a:xfrm>
            <a:off x="272480" y="836712"/>
            <a:ext cx="9433048" cy="5832648"/>
          </a:xfrm>
          <a:prstGeom prst="rect">
            <a:avLst/>
          </a:prstGeom>
          <a:noFill/>
        </p:spPr>
      </p:pic>
      <p:sp>
        <p:nvSpPr>
          <p:cNvPr id="6" name="5 Metin kutusu"/>
          <p:cNvSpPr txBox="1"/>
          <p:nvPr/>
        </p:nvSpPr>
        <p:spPr>
          <a:xfrm>
            <a:off x="1784648" y="76562"/>
            <a:ext cx="6120680" cy="461665"/>
          </a:xfrm>
          <a:prstGeom prst="rect">
            <a:avLst/>
          </a:prstGeom>
          <a:noFill/>
        </p:spPr>
        <p:txBody>
          <a:bodyPr wrap="square" rtlCol="0">
            <a:spAutoFit/>
          </a:bodyPr>
          <a:lstStyle/>
          <a:p>
            <a:pPr algn="ctr"/>
            <a:r>
              <a:rPr lang="tr-TR" sz="2400" b="1" dirty="0" smtClean="0">
                <a:solidFill>
                  <a:srgbClr val="C00000"/>
                </a:solidFill>
              </a:rPr>
              <a:t>MUKADDES  MEKANLAR  (Kâbe-i Muazzama)</a:t>
            </a:r>
            <a:endParaRPr lang="tr-TR" sz="2400" b="1" dirty="0">
              <a:solidFill>
                <a:srgbClr val="C00000"/>
              </a:solidFill>
            </a:endParaRPr>
          </a:p>
        </p:txBody>
      </p:sp>
    </p:spTree>
    <p:extLst>
      <p:ext uri="{BB962C8B-B14F-4D97-AF65-F5344CB8AC3E}">
        <p14:creationId xmlns="" xmlns:p14="http://schemas.microsoft.com/office/powerpoint/2010/main" val="33736119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5" y="0"/>
            <a:ext cx="1779997" cy="6858000"/>
          </a:xfrm>
          <a:prstGeom prst="rect">
            <a:avLst/>
          </a:prstGeom>
        </p:spPr>
      </p:pic>
      <p:sp>
        <p:nvSpPr>
          <p:cNvPr id="5" name="4 Dikdörtgen"/>
          <p:cNvSpPr/>
          <p:nvPr/>
        </p:nvSpPr>
        <p:spPr>
          <a:xfrm>
            <a:off x="1779962" y="0"/>
            <a:ext cx="78938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endParaRPr lang="tr-TR" sz="2000" dirty="0" smtClean="0">
              <a:solidFill>
                <a:srgbClr val="002060"/>
              </a:solidFill>
            </a:endParaRPr>
          </a:p>
          <a:p>
            <a:pPr algn="ctr"/>
            <a:endParaRPr lang="tr-TR" sz="2000" dirty="0" smtClean="0">
              <a:solidFill>
                <a:srgbClr val="002060"/>
              </a:solidFill>
            </a:endParaRPr>
          </a:p>
          <a:p>
            <a:pPr algn="ctr"/>
            <a:r>
              <a:rPr lang="tr-TR" sz="3600" dirty="0" smtClean="0">
                <a:solidFill>
                  <a:srgbClr val="002060"/>
                </a:solidFill>
              </a:rPr>
              <a:t>Cevahir varken Pul neye yarar,</a:t>
            </a:r>
          </a:p>
          <a:p>
            <a:pPr algn="ctr"/>
            <a:r>
              <a:rPr lang="tr-TR" sz="3600" dirty="0" smtClean="0">
                <a:solidFill>
                  <a:srgbClr val="002060"/>
                </a:solidFill>
              </a:rPr>
              <a:t>Gayesini bilmeyen Kul neye yarar,</a:t>
            </a:r>
          </a:p>
          <a:p>
            <a:pPr algn="ctr"/>
            <a:r>
              <a:rPr lang="tr-TR" sz="3600" dirty="0" smtClean="0">
                <a:solidFill>
                  <a:srgbClr val="C00000"/>
                </a:solidFill>
              </a:rPr>
              <a:t>Herkes tutmuş bir yol gidiyor,</a:t>
            </a:r>
          </a:p>
          <a:p>
            <a:pPr algn="ctr"/>
            <a:r>
              <a:rPr lang="tr-TR" sz="3600" dirty="0" smtClean="0">
                <a:solidFill>
                  <a:srgbClr val="C00000"/>
                </a:solidFill>
              </a:rPr>
              <a:t>Ona gitmeyen yol neye yarar</a:t>
            </a:r>
            <a:r>
              <a:rPr lang="tr-TR" sz="3600" dirty="0" smtClean="0">
                <a:solidFill>
                  <a:srgbClr val="C00000"/>
                </a:solidFill>
              </a:rPr>
              <a:t>.....</a:t>
            </a:r>
          </a:p>
          <a:p>
            <a:pPr algn="ctr"/>
            <a:endParaRPr lang="tr-TR" sz="3600" dirty="0" smtClean="0">
              <a:solidFill>
                <a:srgbClr val="C00000"/>
              </a:solidFill>
            </a:endParaRPr>
          </a:p>
          <a:p>
            <a:pPr algn="ctr"/>
            <a:r>
              <a:rPr lang="tr-TR" sz="4400" b="1" dirty="0" smtClean="0">
                <a:solidFill>
                  <a:srgbClr val="00B050"/>
                </a:solidFill>
              </a:rPr>
              <a:t>CUMANIZ MUBAREK OLSUN !</a:t>
            </a:r>
            <a:endParaRPr lang="tr-TR" sz="4400" b="1" dirty="0" smtClean="0">
              <a:solidFill>
                <a:srgbClr val="00B050"/>
              </a:solidFill>
            </a:endParaRPr>
          </a:p>
          <a:p>
            <a:pPr algn="ctr"/>
            <a:endParaRPr lang="tr-TR" sz="3600" dirty="0" smtClean="0">
              <a:solidFill>
                <a:srgbClr val="C00000"/>
              </a:solidFill>
            </a:endParaRPr>
          </a:p>
          <a:p>
            <a:pPr algn="ctr"/>
            <a:r>
              <a:rPr lang="tr-TR" sz="3600" b="1" dirty="0" smtClean="0">
                <a:solidFill>
                  <a:srgbClr val="00B0F0"/>
                </a:solidFill>
              </a:rPr>
              <a:t>EL-FATİHA</a:t>
            </a:r>
          </a:p>
          <a:p>
            <a:pPr algn="ctr"/>
            <a:endParaRPr lang="tr-TR" sz="2800" dirty="0" smtClean="0">
              <a:solidFill>
                <a:srgbClr val="C00000"/>
              </a:solidFill>
            </a:endParaRPr>
          </a:p>
          <a:p>
            <a:pPr algn="ctr"/>
            <a:endParaRPr lang="tr-TR" sz="2000" dirty="0" smtClean="0">
              <a:solidFill>
                <a:srgbClr val="002060"/>
              </a:solidFill>
            </a:endParaRPr>
          </a:p>
          <a:p>
            <a:pPr algn="just"/>
            <a:r>
              <a:rPr lang="tr-TR" b="1" dirty="0" smtClean="0">
                <a:solidFill>
                  <a:srgbClr val="002060"/>
                </a:solidFill>
                <a:latin typeface="Times New Roman" pitchFamily="18" charset="0"/>
                <a:cs typeface="Times New Roman" pitchFamily="18" charset="0"/>
              </a:rPr>
              <a:t> </a:t>
            </a:r>
            <a:endParaRPr lang="tr-TR"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gin\Desktop\1585177-mescid-i-nebevi-3.jpg"/>
          <p:cNvPicPr>
            <a:picLocks noChangeAspect="1" noChangeArrowheads="1"/>
          </p:cNvPicPr>
          <p:nvPr/>
        </p:nvPicPr>
        <p:blipFill>
          <a:blip r:embed="rId2" cstate="print"/>
          <a:srcRect/>
          <a:stretch>
            <a:fillRect/>
          </a:stretch>
        </p:blipFill>
        <p:spPr bwMode="auto">
          <a:xfrm>
            <a:off x="344488" y="836712"/>
            <a:ext cx="9217024" cy="5702424"/>
          </a:xfrm>
          <a:prstGeom prst="rect">
            <a:avLst/>
          </a:prstGeom>
          <a:noFill/>
        </p:spPr>
      </p:pic>
      <p:sp>
        <p:nvSpPr>
          <p:cNvPr id="6" name="5 Metin kutusu"/>
          <p:cNvSpPr txBox="1"/>
          <p:nvPr/>
        </p:nvSpPr>
        <p:spPr>
          <a:xfrm>
            <a:off x="2000672" y="76562"/>
            <a:ext cx="6120680" cy="461665"/>
          </a:xfrm>
          <a:prstGeom prst="rect">
            <a:avLst/>
          </a:prstGeom>
          <a:noFill/>
        </p:spPr>
        <p:txBody>
          <a:bodyPr wrap="square" rtlCol="0">
            <a:spAutoFit/>
          </a:bodyPr>
          <a:lstStyle/>
          <a:p>
            <a:pPr algn="ctr"/>
            <a:r>
              <a:rPr lang="tr-TR" sz="2400" b="1" dirty="0" smtClean="0">
                <a:solidFill>
                  <a:srgbClr val="C00000"/>
                </a:solidFill>
              </a:rPr>
              <a:t>MUKADDES  MEKANLAR  (</a:t>
            </a:r>
            <a:r>
              <a:rPr lang="tr-TR" sz="2400" b="1" dirty="0" err="1" smtClean="0">
                <a:solidFill>
                  <a:srgbClr val="C00000"/>
                </a:solidFill>
              </a:rPr>
              <a:t>Mescid</a:t>
            </a:r>
            <a:r>
              <a:rPr lang="tr-TR" sz="2400" b="1" dirty="0" smtClean="0">
                <a:solidFill>
                  <a:srgbClr val="C00000"/>
                </a:solidFill>
              </a:rPr>
              <a:t>-i  Nebevî)</a:t>
            </a:r>
            <a:endParaRPr lang="tr-TR" sz="2400" b="1" dirty="0">
              <a:solidFill>
                <a:srgbClr val="C00000"/>
              </a:solidFill>
            </a:endParaRPr>
          </a:p>
        </p:txBody>
      </p:sp>
    </p:spTree>
    <p:extLst>
      <p:ext uri="{BB962C8B-B14F-4D97-AF65-F5344CB8AC3E}">
        <p14:creationId xmlns="" xmlns:p14="http://schemas.microsoft.com/office/powerpoint/2010/main" val="2222245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2000672" y="76562"/>
            <a:ext cx="6120680" cy="461665"/>
          </a:xfrm>
          <a:prstGeom prst="rect">
            <a:avLst/>
          </a:prstGeom>
          <a:noFill/>
        </p:spPr>
        <p:txBody>
          <a:bodyPr wrap="square" rtlCol="0">
            <a:spAutoFit/>
          </a:bodyPr>
          <a:lstStyle/>
          <a:p>
            <a:pPr algn="ctr"/>
            <a:r>
              <a:rPr lang="tr-TR" sz="2400" b="1" dirty="0" smtClean="0">
                <a:solidFill>
                  <a:srgbClr val="C00000"/>
                </a:solidFill>
              </a:rPr>
              <a:t>MUKADDES  MEKANLAR  (</a:t>
            </a:r>
            <a:r>
              <a:rPr lang="tr-TR" sz="2400" b="1" dirty="0" err="1" smtClean="0">
                <a:solidFill>
                  <a:srgbClr val="C00000"/>
                </a:solidFill>
              </a:rPr>
              <a:t>Mescid</a:t>
            </a:r>
            <a:r>
              <a:rPr lang="tr-TR" sz="2400" b="1" dirty="0" smtClean="0">
                <a:solidFill>
                  <a:srgbClr val="C00000"/>
                </a:solidFill>
              </a:rPr>
              <a:t>-i  Aksa)</a:t>
            </a:r>
            <a:endParaRPr lang="tr-TR" sz="2400" b="1" dirty="0">
              <a:solidFill>
                <a:srgbClr val="C00000"/>
              </a:solidFill>
            </a:endParaRPr>
          </a:p>
        </p:txBody>
      </p:sp>
      <p:pic>
        <p:nvPicPr>
          <p:cNvPr id="3074" name="Picture 2" descr="C:\Users\engin\Desktop\mescidi-aksa.jpg"/>
          <p:cNvPicPr>
            <a:picLocks noChangeAspect="1" noChangeArrowheads="1"/>
          </p:cNvPicPr>
          <p:nvPr/>
        </p:nvPicPr>
        <p:blipFill>
          <a:blip r:embed="rId2" cstate="print"/>
          <a:srcRect/>
          <a:stretch>
            <a:fillRect/>
          </a:stretch>
        </p:blipFill>
        <p:spPr bwMode="auto">
          <a:xfrm>
            <a:off x="272480" y="737320"/>
            <a:ext cx="9345827" cy="5860032"/>
          </a:xfrm>
          <a:prstGeom prst="rect">
            <a:avLst/>
          </a:prstGeom>
          <a:noFill/>
        </p:spPr>
      </p:pic>
    </p:spTree>
    <p:extLst>
      <p:ext uri="{BB962C8B-B14F-4D97-AF65-F5344CB8AC3E}">
        <p14:creationId xmlns="" xmlns:p14="http://schemas.microsoft.com/office/powerpoint/2010/main" val="222224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3938</Words>
  <Application>Microsoft Office PowerPoint</Application>
  <PresentationFormat>A4 Kağıt (210x297 mm)</PresentationFormat>
  <Paragraphs>446</Paragraphs>
  <Slides>70</Slides>
  <Notes>5</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vector>
  </TitlesOfParts>
  <Company>Casa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CSNV</dc:creator>
  <cp:lastModifiedBy>engin</cp:lastModifiedBy>
  <cp:revision>121</cp:revision>
  <dcterms:created xsi:type="dcterms:W3CDTF">2011-05-26T13:12:30Z</dcterms:created>
  <dcterms:modified xsi:type="dcterms:W3CDTF">2016-06-13T17:04:31Z</dcterms:modified>
</cp:coreProperties>
</file>